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6"/>
  </p:notesMasterIdLst>
  <p:sldIdLst>
    <p:sldId id="256" r:id="rId2"/>
    <p:sldId id="257" r:id="rId3"/>
    <p:sldId id="273" r:id="rId4"/>
    <p:sldId id="272" r:id="rId5"/>
    <p:sldId id="263" r:id="rId6"/>
    <p:sldId id="264" r:id="rId7"/>
    <p:sldId id="265" r:id="rId8"/>
    <p:sldId id="266" r:id="rId9"/>
    <p:sldId id="267" r:id="rId10"/>
    <p:sldId id="268" r:id="rId11"/>
    <p:sldId id="269" r:id="rId12"/>
    <p:sldId id="270" r:id="rId13"/>
    <p:sldId id="271" r:id="rId14"/>
    <p:sldId id="258"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無樣式、無格線">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60" autoAdjust="0"/>
    <p:restoredTop sz="94660"/>
  </p:normalViewPr>
  <p:slideViewPr>
    <p:cSldViewPr snapToGrid="0">
      <p:cViewPr varScale="1">
        <p:scale>
          <a:sx n="74" d="100"/>
          <a:sy n="74" d="100"/>
        </p:scale>
        <p:origin x="33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03571柳依凡" userId="62a2e645-375f-4f3c-9d20-5b2401c470fd" providerId="ADAL" clId="{BDA4BEB2-9284-4957-A4CA-E65C5F45D73C}"/>
    <pc:docChg chg="modSld">
      <pc:chgData name="03571柳依凡" userId="62a2e645-375f-4f3c-9d20-5b2401c470fd" providerId="ADAL" clId="{BDA4BEB2-9284-4957-A4CA-E65C5F45D73C}" dt="2026-10-23T08:58:29.365" v="218" actId="20577"/>
      <pc:docMkLst>
        <pc:docMk/>
      </pc:docMkLst>
      <pc:sldChg chg="modSp mod">
        <pc:chgData name="03571柳依凡" userId="62a2e645-375f-4f3c-9d20-5b2401c470fd" providerId="ADAL" clId="{BDA4BEB2-9284-4957-A4CA-E65C5F45D73C}" dt="2026-10-23T08:58:23.270" v="216" actId="20577"/>
        <pc:sldMkLst>
          <pc:docMk/>
          <pc:sldMk cId="3633034931" sldId="266"/>
        </pc:sldMkLst>
        <pc:spChg chg="mod">
          <ac:chgData name="03571柳依凡" userId="62a2e645-375f-4f3c-9d20-5b2401c470fd" providerId="ADAL" clId="{BDA4BEB2-9284-4957-A4CA-E65C5F45D73C}" dt="2026-10-23T08:58:23.270" v="216" actId="20577"/>
          <ac:spMkLst>
            <pc:docMk/>
            <pc:sldMk cId="3633034931" sldId="266"/>
            <ac:spMk id="8" creationId="{845CFCEA-70D5-4133-A5C3-DC56F674DD86}"/>
          </ac:spMkLst>
        </pc:spChg>
      </pc:sldChg>
      <pc:sldChg chg="addSp modSp mod">
        <pc:chgData name="03571柳依凡" userId="62a2e645-375f-4f3c-9d20-5b2401c470fd" providerId="ADAL" clId="{BDA4BEB2-9284-4957-A4CA-E65C5F45D73C}" dt="2026-10-23T08:58:08.073" v="210" actId="1076"/>
        <pc:sldMkLst>
          <pc:docMk/>
          <pc:sldMk cId="1915724516" sldId="267"/>
        </pc:sldMkLst>
        <pc:spChg chg="mod">
          <ac:chgData name="03571柳依凡" userId="62a2e645-375f-4f3c-9d20-5b2401c470fd" providerId="ADAL" clId="{BDA4BEB2-9284-4957-A4CA-E65C5F45D73C}" dt="2026-10-23T08:55:53.216" v="0" actId="164"/>
          <ac:spMkLst>
            <pc:docMk/>
            <pc:sldMk cId="1915724516" sldId="267"/>
            <ac:spMk id="5" creationId="{E9B9E7C6-ACE0-4809-B636-3C2A0BD85098}"/>
          </ac:spMkLst>
        </pc:spChg>
        <pc:spChg chg="mod">
          <ac:chgData name="03571柳依凡" userId="62a2e645-375f-4f3c-9d20-5b2401c470fd" providerId="ADAL" clId="{BDA4BEB2-9284-4957-A4CA-E65C5F45D73C}" dt="2026-10-23T08:55:53.216" v="0" actId="164"/>
          <ac:spMkLst>
            <pc:docMk/>
            <pc:sldMk cId="1915724516" sldId="267"/>
            <ac:spMk id="9" creationId="{40560751-A346-46A8-B495-045E704581CD}"/>
          </ac:spMkLst>
        </pc:spChg>
        <pc:spChg chg="mod">
          <ac:chgData name="03571柳依凡" userId="62a2e645-375f-4f3c-9d20-5b2401c470fd" providerId="ADAL" clId="{BDA4BEB2-9284-4957-A4CA-E65C5F45D73C}" dt="2026-10-23T08:55:53.216" v="0" actId="164"/>
          <ac:spMkLst>
            <pc:docMk/>
            <pc:sldMk cId="1915724516" sldId="267"/>
            <ac:spMk id="10" creationId="{CD0E17A0-2EBD-4287-B6DD-134C98D7352C}"/>
          </ac:spMkLst>
        </pc:spChg>
        <pc:spChg chg="mod">
          <ac:chgData name="03571柳依凡" userId="62a2e645-375f-4f3c-9d20-5b2401c470fd" providerId="ADAL" clId="{BDA4BEB2-9284-4957-A4CA-E65C5F45D73C}" dt="2026-10-23T08:55:53.216" v="0" actId="164"/>
          <ac:spMkLst>
            <pc:docMk/>
            <pc:sldMk cId="1915724516" sldId="267"/>
            <ac:spMk id="13" creationId="{CE7970F1-A2A9-481B-8A4A-659E0755CC5C}"/>
          </ac:spMkLst>
        </pc:spChg>
        <pc:spChg chg="mod">
          <ac:chgData name="03571柳依凡" userId="62a2e645-375f-4f3c-9d20-5b2401c470fd" providerId="ADAL" clId="{BDA4BEB2-9284-4957-A4CA-E65C5F45D73C}" dt="2026-10-23T08:55:53.216" v="0" actId="164"/>
          <ac:spMkLst>
            <pc:docMk/>
            <pc:sldMk cId="1915724516" sldId="267"/>
            <ac:spMk id="15" creationId="{5C7178A7-D1A6-4C2B-AE01-468624A81A0D}"/>
          </ac:spMkLst>
        </pc:spChg>
        <pc:spChg chg="mod">
          <ac:chgData name="03571柳依凡" userId="62a2e645-375f-4f3c-9d20-5b2401c470fd" providerId="ADAL" clId="{BDA4BEB2-9284-4957-A4CA-E65C5F45D73C}" dt="2026-10-23T08:55:53.216" v="0" actId="164"/>
          <ac:spMkLst>
            <pc:docMk/>
            <pc:sldMk cId="1915724516" sldId="267"/>
            <ac:spMk id="16" creationId="{B6CA2C56-3EC1-428B-BE34-51805AAF8A9F}"/>
          </ac:spMkLst>
        </pc:spChg>
        <pc:spChg chg="mod">
          <ac:chgData name="03571柳依凡" userId="62a2e645-375f-4f3c-9d20-5b2401c470fd" providerId="ADAL" clId="{BDA4BEB2-9284-4957-A4CA-E65C5F45D73C}" dt="2026-10-23T08:55:53.216" v="0" actId="164"/>
          <ac:spMkLst>
            <pc:docMk/>
            <pc:sldMk cId="1915724516" sldId="267"/>
            <ac:spMk id="18" creationId="{A27E17B7-6031-4AD1-8B8F-B6A152305908}"/>
          </ac:spMkLst>
        </pc:spChg>
        <pc:spChg chg="mod">
          <ac:chgData name="03571柳依凡" userId="62a2e645-375f-4f3c-9d20-5b2401c470fd" providerId="ADAL" clId="{BDA4BEB2-9284-4957-A4CA-E65C5F45D73C}" dt="2026-10-23T08:55:53.216" v="0" actId="164"/>
          <ac:spMkLst>
            <pc:docMk/>
            <pc:sldMk cId="1915724516" sldId="267"/>
            <ac:spMk id="19" creationId="{F0025446-B907-434A-B745-26300137EEDE}"/>
          </ac:spMkLst>
        </pc:spChg>
        <pc:spChg chg="mod">
          <ac:chgData name="03571柳依凡" userId="62a2e645-375f-4f3c-9d20-5b2401c470fd" providerId="ADAL" clId="{BDA4BEB2-9284-4957-A4CA-E65C5F45D73C}" dt="2026-10-23T08:55:53.216" v="0" actId="164"/>
          <ac:spMkLst>
            <pc:docMk/>
            <pc:sldMk cId="1915724516" sldId="267"/>
            <ac:spMk id="20" creationId="{70293311-C7FF-46A7-9A50-1D62E38D15F7}"/>
          </ac:spMkLst>
        </pc:spChg>
        <pc:spChg chg="mod">
          <ac:chgData name="03571柳依凡" userId="62a2e645-375f-4f3c-9d20-5b2401c470fd" providerId="ADAL" clId="{BDA4BEB2-9284-4957-A4CA-E65C5F45D73C}" dt="2026-10-23T08:55:53.216" v="0" actId="164"/>
          <ac:spMkLst>
            <pc:docMk/>
            <pc:sldMk cId="1915724516" sldId="267"/>
            <ac:spMk id="21" creationId="{8CC58635-A1C1-4B30-BC9A-14D78185E3E8}"/>
          </ac:spMkLst>
        </pc:spChg>
        <pc:spChg chg="mod">
          <ac:chgData name="03571柳依凡" userId="62a2e645-375f-4f3c-9d20-5b2401c470fd" providerId="ADAL" clId="{BDA4BEB2-9284-4957-A4CA-E65C5F45D73C}" dt="2026-10-23T08:55:53.216" v="0" actId="164"/>
          <ac:spMkLst>
            <pc:docMk/>
            <pc:sldMk cId="1915724516" sldId="267"/>
            <ac:spMk id="22" creationId="{2161F63E-20D5-4ED1-974D-115A7F660502}"/>
          </ac:spMkLst>
        </pc:spChg>
        <pc:spChg chg="mod">
          <ac:chgData name="03571柳依凡" userId="62a2e645-375f-4f3c-9d20-5b2401c470fd" providerId="ADAL" clId="{BDA4BEB2-9284-4957-A4CA-E65C5F45D73C}" dt="2026-10-23T08:55:53.216" v="0" actId="164"/>
          <ac:spMkLst>
            <pc:docMk/>
            <pc:sldMk cId="1915724516" sldId="267"/>
            <ac:spMk id="26" creationId="{0C8D14F8-0AAD-4B9F-AAD5-CBC0E22E5939}"/>
          </ac:spMkLst>
        </pc:spChg>
        <pc:spChg chg="mod">
          <ac:chgData name="03571柳依凡" userId="62a2e645-375f-4f3c-9d20-5b2401c470fd" providerId="ADAL" clId="{BDA4BEB2-9284-4957-A4CA-E65C5F45D73C}" dt="2026-10-23T08:55:53.216" v="0" actId="164"/>
          <ac:spMkLst>
            <pc:docMk/>
            <pc:sldMk cId="1915724516" sldId="267"/>
            <ac:spMk id="27" creationId="{70189E31-12F3-49DF-A218-70B607958710}"/>
          </ac:spMkLst>
        </pc:spChg>
        <pc:spChg chg="mod">
          <ac:chgData name="03571柳依凡" userId="62a2e645-375f-4f3c-9d20-5b2401c470fd" providerId="ADAL" clId="{BDA4BEB2-9284-4957-A4CA-E65C5F45D73C}" dt="2026-10-23T08:55:53.216" v="0" actId="164"/>
          <ac:spMkLst>
            <pc:docMk/>
            <pc:sldMk cId="1915724516" sldId="267"/>
            <ac:spMk id="28" creationId="{1125AD67-D4C8-4C47-B360-65CB0609C39B}"/>
          </ac:spMkLst>
        </pc:spChg>
        <pc:spChg chg="mod">
          <ac:chgData name="03571柳依凡" userId="62a2e645-375f-4f3c-9d20-5b2401c470fd" providerId="ADAL" clId="{BDA4BEB2-9284-4957-A4CA-E65C5F45D73C}" dt="2026-10-23T08:55:53.216" v="0" actId="164"/>
          <ac:spMkLst>
            <pc:docMk/>
            <pc:sldMk cId="1915724516" sldId="267"/>
            <ac:spMk id="30" creationId="{F3D895F0-8534-4CD6-AE8F-7F4DBDD56DAF}"/>
          </ac:spMkLst>
        </pc:spChg>
        <pc:spChg chg="mod">
          <ac:chgData name="03571柳依凡" userId="62a2e645-375f-4f3c-9d20-5b2401c470fd" providerId="ADAL" clId="{BDA4BEB2-9284-4957-A4CA-E65C5F45D73C}" dt="2026-10-23T08:55:53.216" v="0" actId="164"/>
          <ac:spMkLst>
            <pc:docMk/>
            <pc:sldMk cId="1915724516" sldId="267"/>
            <ac:spMk id="31" creationId="{025946E8-7574-4038-84CE-9592DC4EDBB0}"/>
          </ac:spMkLst>
        </pc:spChg>
        <pc:spChg chg="mod">
          <ac:chgData name="03571柳依凡" userId="62a2e645-375f-4f3c-9d20-5b2401c470fd" providerId="ADAL" clId="{BDA4BEB2-9284-4957-A4CA-E65C5F45D73C}" dt="2026-10-23T08:55:53.216" v="0" actId="164"/>
          <ac:spMkLst>
            <pc:docMk/>
            <pc:sldMk cId="1915724516" sldId="267"/>
            <ac:spMk id="32" creationId="{5A0B7B75-4F9C-43EA-AA66-4867511C0899}"/>
          </ac:spMkLst>
        </pc:spChg>
        <pc:spChg chg="mod">
          <ac:chgData name="03571柳依凡" userId="62a2e645-375f-4f3c-9d20-5b2401c470fd" providerId="ADAL" clId="{BDA4BEB2-9284-4957-A4CA-E65C5F45D73C}" dt="2026-10-23T08:55:53.216" v="0" actId="164"/>
          <ac:spMkLst>
            <pc:docMk/>
            <pc:sldMk cId="1915724516" sldId="267"/>
            <ac:spMk id="33" creationId="{8240C917-3393-4E49-98B1-34DD53501E27}"/>
          </ac:spMkLst>
        </pc:spChg>
        <pc:spChg chg="mod">
          <ac:chgData name="03571柳依凡" userId="62a2e645-375f-4f3c-9d20-5b2401c470fd" providerId="ADAL" clId="{BDA4BEB2-9284-4957-A4CA-E65C5F45D73C}" dt="2026-10-23T08:55:53.216" v="0" actId="164"/>
          <ac:spMkLst>
            <pc:docMk/>
            <pc:sldMk cId="1915724516" sldId="267"/>
            <ac:spMk id="34" creationId="{62A4ED15-AF4B-4E3D-96B2-F9BAE32E4991}"/>
          </ac:spMkLst>
        </pc:spChg>
        <pc:spChg chg="mod">
          <ac:chgData name="03571柳依凡" userId="62a2e645-375f-4f3c-9d20-5b2401c470fd" providerId="ADAL" clId="{BDA4BEB2-9284-4957-A4CA-E65C5F45D73C}" dt="2026-10-23T08:55:53.216" v="0" actId="164"/>
          <ac:spMkLst>
            <pc:docMk/>
            <pc:sldMk cId="1915724516" sldId="267"/>
            <ac:spMk id="35" creationId="{D9AC89E0-12A0-4117-8FE9-F83B59072453}"/>
          </ac:spMkLst>
        </pc:spChg>
        <pc:spChg chg="mod">
          <ac:chgData name="03571柳依凡" userId="62a2e645-375f-4f3c-9d20-5b2401c470fd" providerId="ADAL" clId="{BDA4BEB2-9284-4957-A4CA-E65C5F45D73C}" dt="2026-10-23T08:55:53.216" v="0" actId="164"/>
          <ac:spMkLst>
            <pc:docMk/>
            <pc:sldMk cId="1915724516" sldId="267"/>
            <ac:spMk id="36" creationId="{54219742-DF37-4E09-A3DF-6C8EB5232EDE}"/>
          </ac:spMkLst>
        </pc:spChg>
        <pc:spChg chg="mod">
          <ac:chgData name="03571柳依凡" userId="62a2e645-375f-4f3c-9d20-5b2401c470fd" providerId="ADAL" clId="{BDA4BEB2-9284-4957-A4CA-E65C5F45D73C}" dt="2026-10-23T08:55:53.216" v="0" actId="164"/>
          <ac:spMkLst>
            <pc:docMk/>
            <pc:sldMk cId="1915724516" sldId="267"/>
            <ac:spMk id="43" creationId="{AF510859-BF54-46FB-AB01-776CE5C62092}"/>
          </ac:spMkLst>
        </pc:spChg>
        <pc:spChg chg="mod">
          <ac:chgData name="03571柳依凡" userId="62a2e645-375f-4f3c-9d20-5b2401c470fd" providerId="ADAL" clId="{BDA4BEB2-9284-4957-A4CA-E65C5F45D73C}" dt="2026-10-23T08:55:53.216" v="0" actId="164"/>
          <ac:spMkLst>
            <pc:docMk/>
            <pc:sldMk cId="1915724516" sldId="267"/>
            <ac:spMk id="44" creationId="{8190FB4A-4A7D-4AA0-A0B0-F295F2050894}"/>
          </ac:spMkLst>
        </pc:spChg>
        <pc:spChg chg="mod">
          <ac:chgData name="03571柳依凡" userId="62a2e645-375f-4f3c-9d20-5b2401c470fd" providerId="ADAL" clId="{BDA4BEB2-9284-4957-A4CA-E65C5F45D73C}" dt="2026-10-23T08:58:08.073" v="210" actId="1076"/>
          <ac:spMkLst>
            <pc:docMk/>
            <pc:sldMk cId="1915724516" sldId="267"/>
            <ac:spMk id="51" creationId="{433AA7CC-396E-4DF9-89BC-2E7EAB5FC593}"/>
          </ac:spMkLst>
        </pc:spChg>
        <pc:grpChg chg="add mod">
          <ac:chgData name="03571柳依凡" userId="62a2e645-375f-4f3c-9d20-5b2401c470fd" providerId="ADAL" clId="{BDA4BEB2-9284-4957-A4CA-E65C5F45D73C}" dt="2026-10-23T08:55:58.925" v="1" actId="1076"/>
          <ac:grpSpMkLst>
            <pc:docMk/>
            <pc:sldMk cId="1915724516" sldId="267"/>
            <ac:grpSpMk id="46" creationId="{77339477-BBEF-D855-FEB0-3A0E36342FD8}"/>
          </ac:grpSpMkLst>
        </pc:grpChg>
        <pc:cxnChg chg="mod">
          <ac:chgData name="03571柳依凡" userId="62a2e645-375f-4f3c-9d20-5b2401c470fd" providerId="ADAL" clId="{BDA4BEB2-9284-4957-A4CA-E65C5F45D73C}" dt="2026-10-23T08:55:53.216" v="0" actId="164"/>
          <ac:cxnSpMkLst>
            <pc:docMk/>
            <pc:sldMk cId="1915724516" sldId="267"/>
            <ac:cxnSpMk id="6" creationId="{19D6A2D9-DF50-4CC5-BCCF-EA525E4EDE0E}"/>
          </ac:cxnSpMkLst>
        </pc:cxnChg>
        <pc:cxnChg chg="mod">
          <ac:chgData name="03571柳依凡" userId="62a2e645-375f-4f3c-9d20-5b2401c470fd" providerId="ADAL" clId="{BDA4BEB2-9284-4957-A4CA-E65C5F45D73C}" dt="2026-10-23T08:55:53.216" v="0" actId="164"/>
          <ac:cxnSpMkLst>
            <pc:docMk/>
            <pc:sldMk cId="1915724516" sldId="267"/>
            <ac:cxnSpMk id="7" creationId="{AE330DC4-D14C-4F3C-A4EF-6CF1719620F5}"/>
          </ac:cxnSpMkLst>
        </pc:cxnChg>
        <pc:cxnChg chg="mod">
          <ac:chgData name="03571柳依凡" userId="62a2e645-375f-4f3c-9d20-5b2401c470fd" providerId="ADAL" clId="{BDA4BEB2-9284-4957-A4CA-E65C5F45D73C}" dt="2026-10-23T08:55:53.216" v="0" actId="164"/>
          <ac:cxnSpMkLst>
            <pc:docMk/>
            <pc:sldMk cId="1915724516" sldId="267"/>
            <ac:cxnSpMk id="8" creationId="{15CCDAC0-58C4-4D61-8029-B35458CAE040}"/>
          </ac:cxnSpMkLst>
        </pc:cxnChg>
        <pc:cxnChg chg="mod">
          <ac:chgData name="03571柳依凡" userId="62a2e645-375f-4f3c-9d20-5b2401c470fd" providerId="ADAL" clId="{BDA4BEB2-9284-4957-A4CA-E65C5F45D73C}" dt="2026-10-23T08:55:53.216" v="0" actId="164"/>
          <ac:cxnSpMkLst>
            <pc:docMk/>
            <pc:sldMk cId="1915724516" sldId="267"/>
            <ac:cxnSpMk id="11" creationId="{F0462881-2CE5-4EC9-A215-540A51A28E8A}"/>
          </ac:cxnSpMkLst>
        </pc:cxnChg>
        <pc:cxnChg chg="mod">
          <ac:chgData name="03571柳依凡" userId="62a2e645-375f-4f3c-9d20-5b2401c470fd" providerId="ADAL" clId="{BDA4BEB2-9284-4957-A4CA-E65C5F45D73C}" dt="2026-10-23T08:55:53.216" v="0" actId="164"/>
          <ac:cxnSpMkLst>
            <pc:docMk/>
            <pc:sldMk cId="1915724516" sldId="267"/>
            <ac:cxnSpMk id="12" creationId="{5669776D-1A73-4838-BD6E-D0D25D6D9455}"/>
          </ac:cxnSpMkLst>
        </pc:cxnChg>
        <pc:cxnChg chg="mod">
          <ac:chgData name="03571柳依凡" userId="62a2e645-375f-4f3c-9d20-5b2401c470fd" providerId="ADAL" clId="{BDA4BEB2-9284-4957-A4CA-E65C5F45D73C}" dt="2026-10-23T08:55:53.216" v="0" actId="164"/>
          <ac:cxnSpMkLst>
            <pc:docMk/>
            <pc:sldMk cId="1915724516" sldId="267"/>
            <ac:cxnSpMk id="14" creationId="{B3BEF13F-8214-42F7-A76A-DBB2D37BC94C}"/>
          </ac:cxnSpMkLst>
        </pc:cxnChg>
        <pc:cxnChg chg="mod">
          <ac:chgData name="03571柳依凡" userId="62a2e645-375f-4f3c-9d20-5b2401c470fd" providerId="ADAL" clId="{BDA4BEB2-9284-4957-A4CA-E65C5F45D73C}" dt="2026-10-23T08:55:53.216" v="0" actId="164"/>
          <ac:cxnSpMkLst>
            <pc:docMk/>
            <pc:sldMk cId="1915724516" sldId="267"/>
            <ac:cxnSpMk id="17" creationId="{1F40433D-41AC-45C2-8452-EF8AE95427F2}"/>
          </ac:cxnSpMkLst>
        </pc:cxnChg>
        <pc:cxnChg chg="mod">
          <ac:chgData name="03571柳依凡" userId="62a2e645-375f-4f3c-9d20-5b2401c470fd" providerId="ADAL" clId="{BDA4BEB2-9284-4957-A4CA-E65C5F45D73C}" dt="2026-10-23T08:55:53.216" v="0" actId="164"/>
          <ac:cxnSpMkLst>
            <pc:docMk/>
            <pc:sldMk cId="1915724516" sldId="267"/>
            <ac:cxnSpMk id="23" creationId="{5C474C5A-53C7-4531-81B4-083A6CD5D04D}"/>
          </ac:cxnSpMkLst>
        </pc:cxnChg>
        <pc:cxnChg chg="mod">
          <ac:chgData name="03571柳依凡" userId="62a2e645-375f-4f3c-9d20-5b2401c470fd" providerId="ADAL" clId="{BDA4BEB2-9284-4957-A4CA-E65C5F45D73C}" dt="2026-10-23T08:55:53.216" v="0" actId="164"/>
          <ac:cxnSpMkLst>
            <pc:docMk/>
            <pc:sldMk cId="1915724516" sldId="267"/>
            <ac:cxnSpMk id="24" creationId="{D4460554-794D-4CFA-92BD-DE918A1C5393}"/>
          </ac:cxnSpMkLst>
        </pc:cxnChg>
        <pc:cxnChg chg="mod">
          <ac:chgData name="03571柳依凡" userId="62a2e645-375f-4f3c-9d20-5b2401c470fd" providerId="ADAL" clId="{BDA4BEB2-9284-4957-A4CA-E65C5F45D73C}" dt="2026-10-23T08:55:53.216" v="0" actId="164"/>
          <ac:cxnSpMkLst>
            <pc:docMk/>
            <pc:sldMk cId="1915724516" sldId="267"/>
            <ac:cxnSpMk id="25" creationId="{22A28C7D-84A5-4810-8C49-CE17BE6D30A7}"/>
          </ac:cxnSpMkLst>
        </pc:cxnChg>
        <pc:cxnChg chg="mod">
          <ac:chgData name="03571柳依凡" userId="62a2e645-375f-4f3c-9d20-5b2401c470fd" providerId="ADAL" clId="{BDA4BEB2-9284-4957-A4CA-E65C5F45D73C}" dt="2026-10-23T08:55:53.216" v="0" actId="164"/>
          <ac:cxnSpMkLst>
            <pc:docMk/>
            <pc:sldMk cId="1915724516" sldId="267"/>
            <ac:cxnSpMk id="29" creationId="{30CF0FEE-CFC8-4A01-8BE3-D9D4BB277A53}"/>
          </ac:cxnSpMkLst>
        </pc:cxnChg>
        <pc:cxnChg chg="mod">
          <ac:chgData name="03571柳依凡" userId="62a2e645-375f-4f3c-9d20-5b2401c470fd" providerId="ADAL" clId="{BDA4BEB2-9284-4957-A4CA-E65C5F45D73C}" dt="2026-10-23T08:55:53.216" v="0" actId="164"/>
          <ac:cxnSpMkLst>
            <pc:docMk/>
            <pc:sldMk cId="1915724516" sldId="267"/>
            <ac:cxnSpMk id="37" creationId="{5CC4CFAF-25CA-4E35-B7CD-6CF0085CB41C}"/>
          </ac:cxnSpMkLst>
        </pc:cxnChg>
        <pc:cxnChg chg="mod">
          <ac:chgData name="03571柳依凡" userId="62a2e645-375f-4f3c-9d20-5b2401c470fd" providerId="ADAL" clId="{BDA4BEB2-9284-4957-A4CA-E65C5F45D73C}" dt="2026-10-23T08:55:53.216" v="0" actId="164"/>
          <ac:cxnSpMkLst>
            <pc:docMk/>
            <pc:sldMk cId="1915724516" sldId="267"/>
            <ac:cxnSpMk id="38" creationId="{E3004E1B-8909-42DF-BA24-BDB5C78DFA48}"/>
          </ac:cxnSpMkLst>
        </pc:cxnChg>
        <pc:cxnChg chg="mod">
          <ac:chgData name="03571柳依凡" userId="62a2e645-375f-4f3c-9d20-5b2401c470fd" providerId="ADAL" clId="{BDA4BEB2-9284-4957-A4CA-E65C5F45D73C}" dt="2026-10-23T08:55:53.216" v="0" actId="164"/>
          <ac:cxnSpMkLst>
            <pc:docMk/>
            <pc:sldMk cId="1915724516" sldId="267"/>
            <ac:cxnSpMk id="39" creationId="{8A80B16C-A6EB-4E0F-BF28-E430C4D185CB}"/>
          </ac:cxnSpMkLst>
        </pc:cxnChg>
        <pc:cxnChg chg="mod">
          <ac:chgData name="03571柳依凡" userId="62a2e645-375f-4f3c-9d20-5b2401c470fd" providerId="ADAL" clId="{BDA4BEB2-9284-4957-A4CA-E65C5F45D73C}" dt="2026-10-23T08:55:53.216" v="0" actId="164"/>
          <ac:cxnSpMkLst>
            <pc:docMk/>
            <pc:sldMk cId="1915724516" sldId="267"/>
            <ac:cxnSpMk id="40" creationId="{822CEA0F-FDCC-4D4A-82A4-578AE7994E53}"/>
          </ac:cxnSpMkLst>
        </pc:cxnChg>
        <pc:cxnChg chg="mod">
          <ac:chgData name="03571柳依凡" userId="62a2e645-375f-4f3c-9d20-5b2401c470fd" providerId="ADAL" clId="{BDA4BEB2-9284-4957-A4CA-E65C5F45D73C}" dt="2026-10-23T08:55:53.216" v="0" actId="164"/>
          <ac:cxnSpMkLst>
            <pc:docMk/>
            <pc:sldMk cId="1915724516" sldId="267"/>
            <ac:cxnSpMk id="41" creationId="{BB72FEA6-F9F5-4037-AD2C-467C1A78A502}"/>
          </ac:cxnSpMkLst>
        </pc:cxnChg>
        <pc:cxnChg chg="mod">
          <ac:chgData name="03571柳依凡" userId="62a2e645-375f-4f3c-9d20-5b2401c470fd" providerId="ADAL" clId="{BDA4BEB2-9284-4957-A4CA-E65C5F45D73C}" dt="2026-10-23T08:55:53.216" v="0" actId="164"/>
          <ac:cxnSpMkLst>
            <pc:docMk/>
            <pc:sldMk cId="1915724516" sldId="267"/>
            <ac:cxnSpMk id="42" creationId="{2A94FBB7-DBBA-4ADD-A932-172B1FDFF981}"/>
          </ac:cxnSpMkLst>
        </pc:cxnChg>
        <pc:cxnChg chg="mod">
          <ac:chgData name="03571柳依凡" userId="62a2e645-375f-4f3c-9d20-5b2401c470fd" providerId="ADAL" clId="{BDA4BEB2-9284-4957-A4CA-E65C5F45D73C}" dt="2026-10-23T08:55:53.216" v="0" actId="164"/>
          <ac:cxnSpMkLst>
            <pc:docMk/>
            <pc:sldMk cId="1915724516" sldId="267"/>
            <ac:cxnSpMk id="45" creationId="{3B722037-2732-44D9-8F59-F73F49B23537}"/>
          </ac:cxnSpMkLst>
        </pc:cxnChg>
      </pc:sldChg>
      <pc:sldChg chg="modSp mod">
        <pc:chgData name="03571柳依凡" userId="62a2e645-375f-4f3c-9d20-5b2401c470fd" providerId="ADAL" clId="{BDA4BEB2-9284-4957-A4CA-E65C5F45D73C}" dt="2026-10-23T08:58:29.365" v="218" actId="20577"/>
        <pc:sldMkLst>
          <pc:docMk/>
          <pc:sldMk cId="228537870" sldId="268"/>
        </pc:sldMkLst>
        <pc:graphicFrameChg chg="modGraphic">
          <ac:chgData name="03571柳依凡" userId="62a2e645-375f-4f3c-9d20-5b2401c470fd" providerId="ADAL" clId="{BDA4BEB2-9284-4957-A4CA-E65C5F45D73C}" dt="2026-10-23T08:58:29.365" v="218" actId="20577"/>
          <ac:graphicFrameMkLst>
            <pc:docMk/>
            <pc:sldMk cId="228537870" sldId="268"/>
            <ac:graphicFrameMk id="6" creationId="{99C8518F-64BB-42C2-B9FE-DD24DB88AEB1}"/>
          </ac:graphicFrameMkLst>
        </pc:graphicFrameChg>
      </pc:sldChg>
    </pc:docChg>
  </pc:docChgLst>
  <pc:docChgLst>
    <pc:chgData name="03571柳依凡" userId="62a2e645-375f-4f3c-9d20-5b2401c470fd" providerId="ADAL" clId="{E93603E6-FC39-4B0C-8AE7-8F116F6AB6C2}"/>
    <pc:docChg chg="custSel modMainMaster">
      <pc:chgData name="03571柳依凡" userId="62a2e645-375f-4f3c-9d20-5b2401c470fd" providerId="ADAL" clId="{E93603E6-FC39-4B0C-8AE7-8F116F6AB6C2}" dt="2026-10-27T02:17:07.118" v="1"/>
      <pc:docMkLst>
        <pc:docMk/>
      </pc:docMkLst>
      <pc:sldMasterChg chg="modSldLayout">
        <pc:chgData name="03571柳依凡" userId="62a2e645-375f-4f3c-9d20-5b2401c470fd" providerId="ADAL" clId="{E93603E6-FC39-4B0C-8AE7-8F116F6AB6C2}" dt="2026-10-27T02:17:07.118" v="1"/>
        <pc:sldMasterMkLst>
          <pc:docMk/>
          <pc:sldMasterMk cId="952629144" sldId="2147483660"/>
        </pc:sldMasterMkLst>
        <pc:sldLayoutChg chg="addSp delSp modSp mod">
          <pc:chgData name="03571柳依凡" userId="62a2e645-375f-4f3c-9d20-5b2401c470fd" providerId="ADAL" clId="{E93603E6-FC39-4B0C-8AE7-8F116F6AB6C2}" dt="2026-10-27T02:17:07.118" v="1"/>
          <pc:sldLayoutMkLst>
            <pc:docMk/>
            <pc:sldMasterMk cId="952629144" sldId="2147483660"/>
            <pc:sldLayoutMk cId="617610154" sldId="2147483672"/>
          </pc:sldLayoutMkLst>
          <pc:picChg chg="add mod">
            <ac:chgData name="03571柳依凡" userId="62a2e645-375f-4f3c-9d20-5b2401c470fd" providerId="ADAL" clId="{E93603E6-FC39-4B0C-8AE7-8F116F6AB6C2}" dt="2026-10-27T02:17:07.118" v="1"/>
            <ac:picMkLst>
              <pc:docMk/>
              <pc:sldMasterMk cId="952629144" sldId="2147483660"/>
              <pc:sldLayoutMk cId="617610154" sldId="2147483672"/>
              <ac:picMk id="2" creationId="{C55B8D0B-999A-2566-D54B-EF4D5A18A4EF}"/>
            </ac:picMkLst>
          </pc:picChg>
          <pc:picChg chg="del">
            <ac:chgData name="03571柳依凡" userId="62a2e645-375f-4f3c-9d20-5b2401c470fd" providerId="ADAL" clId="{E93603E6-FC39-4B0C-8AE7-8F116F6AB6C2}" dt="2026-10-27T02:17:06.771" v="0" actId="478"/>
            <ac:picMkLst>
              <pc:docMk/>
              <pc:sldMasterMk cId="952629144" sldId="2147483660"/>
              <pc:sldLayoutMk cId="617610154" sldId="2147483672"/>
              <ac:picMk id="6" creationId="{23AAFE67-4443-412D-9A71-B7E519B77AA0}"/>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C4FA11-B5F4-49E6-AB07-413E0F13681E}" type="datetimeFigureOut">
              <a:rPr lang="zh-TW" altLang="en-US" smtClean="0"/>
              <a:t>2026/10/27</a:t>
            </a:fld>
            <a:endParaRPr lang="zh-TW" altLang="en-US"/>
          </a:p>
        </p:txBody>
      </p:sp>
      <p:sp>
        <p:nvSpPr>
          <p:cNvPr id="4" name="投影片影像版面配置區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16FB88-D1D8-4A9B-B81D-C11693BACB95}" type="slidenum">
              <a:rPr lang="zh-TW" altLang="en-US" smtClean="0"/>
              <a:t>‹#›</a:t>
            </a:fld>
            <a:endParaRPr lang="zh-TW" altLang="en-US"/>
          </a:p>
        </p:txBody>
      </p:sp>
    </p:spTree>
    <p:extLst>
      <p:ext uri="{BB962C8B-B14F-4D97-AF65-F5344CB8AC3E}">
        <p14:creationId xmlns:p14="http://schemas.microsoft.com/office/powerpoint/2010/main" val="384393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TW" altLang="en-US"/>
              <a:t>按一下以編輯母片標題樣式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endParaRPr lang="en-US" dirty="0"/>
          </a:p>
        </p:txBody>
      </p:sp>
      <p:sp>
        <p:nvSpPr>
          <p:cNvPr id="4" name="Date Placeholder 3"/>
          <p:cNvSpPr>
            <a:spLocks noGrp="1"/>
          </p:cNvSpPr>
          <p:nvPr>
            <p:ph type="dt" sz="half" idx="10"/>
          </p:nvPr>
        </p:nvSpPr>
        <p:spPr/>
        <p:txBody>
          <a:bodyPr/>
          <a:lstStyle/>
          <a:p>
            <a:fld id="{09325228-43AA-4772-B559-79D9C60E7288}" type="datetime1">
              <a:rPr lang="zh-TW" altLang="en-US" smtClean="0"/>
              <a:t>2026/10/27</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a:xfrm>
            <a:off x="6943725" y="6173788"/>
            <a:ext cx="2057400" cy="365125"/>
          </a:xfrm>
          <a:prstGeom prst="rect">
            <a:avLst/>
          </a:prstGeom>
        </p:spPr>
        <p:txBody>
          <a:bodyPr/>
          <a:lstStyle/>
          <a:p>
            <a:fld id="{85FB6BB9-40D6-481A-8F86-7F2774A6B859}" type="slidenum">
              <a:rPr lang="zh-TW" altLang="en-US" smtClean="0"/>
              <a:t>‹#›</a:t>
            </a:fld>
            <a:endParaRPr lang="zh-TW" altLang="en-US"/>
          </a:p>
        </p:txBody>
      </p:sp>
    </p:spTree>
    <p:extLst>
      <p:ext uri="{BB962C8B-B14F-4D97-AF65-F5344CB8AC3E}">
        <p14:creationId xmlns:p14="http://schemas.microsoft.com/office/powerpoint/2010/main" val="2551830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58C66E12-DD08-426C-82E4-907FD3BE21C1}" type="datetime1">
              <a:rPr lang="zh-TW" altLang="en-US" smtClean="0"/>
              <a:t>2026/10/27</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a:xfrm>
            <a:off x="6943725" y="6173788"/>
            <a:ext cx="2057400" cy="365125"/>
          </a:xfrm>
          <a:prstGeom prst="rect">
            <a:avLst/>
          </a:prstGeom>
        </p:spPr>
        <p:txBody>
          <a:bodyPr/>
          <a:lstStyle/>
          <a:p>
            <a:fld id="{85FB6BB9-40D6-481A-8F86-7F2774A6B859}" type="slidenum">
              <a:rPr lang="zh-TW" altLang="en-US" smtClean="0"/>
              <a:t>‹#›</a:t>
            </a:fld>
            <a:endParaRPr lang="zh-TW" altLang="en-US"/>
          </a:p>
        </p:txBody>
      </p:sp>
    </p:spTree>
    <p:extLst>
      <p:ext uri="{BB962C8B-B14F-4D97-AF65-F5344CB8AC3E}">
        <p14:creationId xmlns:p14="http://schemas.microsoft.com/office/powerpoint/2010/main" val="4106128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TW" altLang="en-US"/>
              <a:t>按一下以編輯母片標題樣式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C2D3B68C-4FFB-4F3F-B7A7-3CA6363FAACE}" type="datetime1">
              <a:rPr lang="zh-TW" altLang="en-US" smtClean="0"/>
              <a:t>2026/10/27</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a:xfrm>
            <a:off x="6943725" y="6173788"/>
            <a:ext cx="2057400" cy="365125"/>
          </a:xfrm>
          <a:prstGeom prst="rect">
            <a:avLst/>
          </a:prstGeom>
        </p:spPr>
        <p:txBody>
          <a:bodyPr/>
          <a:lstStyle/>
          <a:p>
            <a:fld id="{85FB6BB9-40D6-481A-8F86-7F2774A6B859}" type="slidenum">
              <a:rPr lang="zh-TW" altLang="en-US" smtClean="0"/>
              <a:t>‹#›</a:t>
            </a:fld>
            <a:endParaRPr lang="zh-TW" altLang="en-US"/>
          </a:p>
        </p:txBody>
      </p:sp>
    </p:spTree>
    <p:extLst>
      <p:ext uri="{BB962C8B-B14F-4D97-AF65-F5344CB8AC3E}">
        <p14:creationId xmlns:p14="http://schemas.microsoft.com/office/powerpoint/2010/main" val="2680935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45F675AC-4761-4FA0-A3EF-0035F059E388}" type="datetime1">
              <a:rPr lang="zh-TW" altLang="en-US" smtClean="0"/>
              <a:t>2026/10/27</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a:xfrm>
            <a:off x="6943725" y="6173788"/>
            <a:ext cx="2057400" cy="365125"/>
          </a:xfrm>
          <a:prstGeom prst="rect">
            <a:avLst/>
          </a:prstGeom>
        </p:spPr>
        <p:txBody>
          <a:bodyPr/>
          <a:lstStyle/>
          <a:p>
            <a:fld id="{85FB6BB9-40D6-481A-8F86-7F2774A6B859}" type="slidenum">
              <a:rPr lang="zh-TW" altLang="en-US" smtClean="0"/>
              <a:t>‹#›</a:t>
            </a:fld>
            <a:endParaRPr lang="zh-TW" altLang="en-US"/>
          </a:p>
        </p:txBody>
      </p:sp>
    </p:spTree>
    <p:extLst>
      <p:ext uri="{BB962C8B-B14F-4D97-AF65-F5344CB8AC3E}">
        <p14:creationId xmlns:p14="http://schemas.microsoft.com/office/powerpoint/2010/main" val="151946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Content Placeholder 3"/>
          <p:cNvSpPr>
            <a:spLocks noGrp="1"/>
          </p:cNvSpPr>
          <p:nvPr>
            <p:ph sz="half" idx="2"/>
          </p:nvPr>
        </p:nvSpPr>
        <p:spPr>
          <a:xfrm>
            <a:off x="629842" y="2505075"/>
            <a:ext cx="3868340"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Content Placeholder 5"/>
          <p:cNvSpPr>
            <a:spLocks noGrp="1"/>
          </p:cNvSpPr>
          <p:nvPr>
            <p:ph sz="quarter" idx="4"/>
          </p:nvPr>
        </p:nvSpPr>
        <p:spPr>
          <a:xfrm>
            <a:off x="4629150" y="2505075"/>
            <a:ext cx="3887391"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A784E025-2031-4C99-923B-A8D71270A338}" type="datetime1">
              <a:rPr lang="zh-TW" altLang="en-US" smtClean="0"/>
              <a:t>2026/10/27</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a:xfrm>
            <a:off x="6943725" y="6173788"/>
            <a:ext cx="2057400" cy="365125"/>
          </a:xfrm>
          <a:prstGeom prst="rect">
            <a:avLst/>
          </a:prstGeom>
        </p:spPr>
        <p:txBody>
          <a:bodyPr/>
          <a:lstStyle/>
          <a:p>
            <a:fld id="{85FB6BB9-40D6-481A-8F86-7F2774A6B859}" type="slidenum">
              <a:rPr lang="zh-TW" altLang="en-US" smtClean="0"/>
              <a:t>‹#›</a:t>
            </a:fld>
            <a:endParaRPr lang="zh-TW" altLang="en-US"/>
          </a:p>
        </p:txBody>
      </p:sp>
    </p:spTree>
    <p:extLst>
      <p:ext uri="{BB962C8B-B14F-4D97-AF65-F5344CB8AC3E}">
        <p14:creationId xmlns:p14="http://schemas.microsoft.com/office/powerpoint/2010/main" val="3441501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90A9A197-B405-4751-AA39-6ABCEAFEC734}" type="datetime1">
              <a:rPr lang="zh-TW" altLang="en-US" smtClean="0"/>
              <a:t>2026/10/27</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a:xfrm>
            <a:off x="6943725" y="6173788"/>
            <a:ext cx="2057400" cy="365125"/>
          </a:xfrm>
          <a:prstGeom prst="rect">
            <a:avLst/>
          </a:prstGeom>
        </p:spPr>
        <p:txBody>
          <a:bodyPr/>
          <a:lstStyle/>
          <a:p>
            <a:fld id="{85FB6BB9-40D6-481A-8F86-7F2774A6B859}" type="slidenum">
              <a:rPr lang="zh-TW" altLang="en-US" smtClean="0"/>
              <a:t>‹#›</a:t>
            </a:fld>
            <a:endParaRPr lang="zh-TW" altLang="en-US"/>
          </a:p>
        </p:txBody>
      </p:sp>
    </p:spTree>
    <p:extLst>
      <p:ext uri="{BB962C8B-B14F-4D97-AF65-F5344CB8AC3E}">
        <p14:creationId xmlns:p14="http://schemas.microsoft.com/office/powerpoint/2010/main" val="2605357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7FCF46-DBEF-4EB6-944A-BC8AF8E0FDBA}" type="datetime1">
              <a:rPr lang="zh-TW" altLang="en-US" smtClean="0"/>
              <a:t>2026/10/27</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a:xfrm>
            <a:off x="7086600" y="6538651"/>
            <a:ext cx="2057400" cy="365125"/>
          </a:xfrm>
          <a:prstGeom prst="rect">
            <a:avLst/>
          </a:prstGeom>
        </p:spPr>
        <p:txBody>
          <a:bodyPr/>
          <a:lstStyle>
            <a:lvl1pPr>
              <a:defRPr>
                <a:latin typeface="微軟正黑體" panose="020B0604030504040204" pitchFamily="34" charset="-120"/>
                <a:ea typeface="微軟正黑體" panose="020B0604030504040204" pitchFamily="34" charset="-120"/>
              </a:defRPr>
            </a:lvl1pPr>
          </a:lstStyle>
          <a:p>
            <a:fld id="{85FB6BB9-40D6-481A-8F86-7F2774A6B859}" type="slidenum">
              <a:rPr lang="zh-TW" altLang="en-US" smtClean="0"/>
              <a:pPr/>
              <a:t>‹#›</a:t>
            </a:fld>
            <a:endParaRPr lang="zh-TW" altLang="en-US"/>
          </a:p>
        </p:txBody>
      </p:sp>
    </p:spTree>
    <p:extLst>
      <p:ext uri="{BB962C8B-B14F-4D97-AF65-F5344CB8AC3E}">
        <p14:creationId xmlns:p14="http://schemas.microsoft.com/office/powerpoint/2010/main" val="2780128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a:t>按一下以編輯母片標題樣式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Date Placeholder 4"/>
          <p:cNvSpPr>
            <a:spLocks noGrp="1"/>
          </p:cNvSpPr>
          <p:nvPr>
            <p:ph type="dt" sz="half" idx="10"/>
          </p:nvPr>
        </p:nvSpPr>
        <p:spPr/>
        <p:txBody>
          <a:bodyPr/>
          <a:lstStyle/>
          <a:p>
            <a:fld id="{99DD9867-CE29-4AA6-995A-049893DA963C}" type="datetime1">
              <a:rPr lang="zh-TW" altLang="en-US" smtClean="0"/>
              <a:t>2026/10/27</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a:xfrm>
            <a:off x="6943725" y="6173788"/>
            <a:ext cx="2057400" cy="365125"/>
          </a:xfrm>
          <a:prstGeom prst="rect">
            <a:avLst/>
          </a:prstGeom>
        </p:spPr>
        <p:txBody>
          <a:bodyPr/>
          <a:lstStyle/>
          <a:p>
            <a:fld id="{85FB6BB9-40D6-481A-8F86-7F2774A6B859}" type="slidenum">
              <a:rPr lang="zh-TW" altLang="en-US" smtClean="0"/>
              <a:t>‹#›</a:t>
            </a:fld>
            <a:endParaRPr lang="zh-TW" altLang="en-US"/>
          </a:p>
        </p:txBody>
      </p:sp>
    </p:spTree>
    <p:extLst>
      <p:ext uri="{BB962C8B-B14F-4D97-AF65-F5344CB8AC3E}">
        <p14:creationId xmlns:p14="http://schemas.microsoft.com/office/powerpoint/2010/main" val="1339173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Date Placeholder 4"/>
          <p:cNvSpPr>
            <a:spLocks noGrp="1"/>
          </p:cNvSpPr>
          <p:nvPr>
            <p:ph type="dt" sz="half" idx="10"/>
          </p:nvPr>
        </p:nvSpPr>
        <p:spPr/>
        <p:txBody>
          <a:bodyPr/>
          <a:lstStyle/>
          <a:p>
            <a:fld id="{4EDA98C6-760C-42FA-90CF-3E6A4A4A5A8D}" type="datetime1">
              <a:rPr lang="zh-TW" altLang="en-US" smtClean="0"/>
              <a:t>2026/10/27</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a:xfrm>
            <a:off x="6943725" y="6173788"/>
            <a:ext cx="2057400" cy="365125"/>
          </a:xfrm>
          <a:prstGeom prst="rect">
            <a:avLst/>
          </a:prstGeom>
        </p:spPr>
        <p:txBody>
          <a:bodyPr/>
          <a:lstStyle/>
          <a:p>
            <a:fld id="{85FB6BB9-40D6-481A-8F86-7F2774A6B859}" type="slidenum">
              <a:rPr lang="zh-TW" altLang="en-US" smtClean="0"/>
              <a:t>‹#›</a:t>
            </a:fld>
            <a:endParaRPr lang="zh-TW" altLang="en-US"/>
          </a:p>
        </p:txBody>
      </p:sp>
    </p:spTree>
    <p:extLst>
      <p:ext uri="{BB962C8B-B14F-4D97-AF65-F5344CB8AC3E}">
        <p14:creationId xmlns:p14="http://schemas.microsoft.com/office/powerpoint/2010/main" val="19683830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436C3DC3-2024-41C6-998A-B7463A6F7D77}" type="datetime1">
              <a:rPr lang="zh-TW" altLang="en-US" smtClean="0"/>
              <a:t>2026/10/27</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a:xfrm>
            <a:off x="6943725" y="6173788"/>
            <a:ext cx="2057400" cy="365125"/>
          </a:xfrm>
          <a:prstGeom prst="rect">
            <a:avLst/>
          </a:prstGeom>
        </p:spPr>
        <p:txBody>
          <a:bodyPr/>
          <a:lstStyle/>
          <a:p>
            <a:fld id="{85FB6BB9-40D6-481A-8F86-7F2774A6B859}" type="slidenum">
              <a:rPr lang="zh-TW" altLang="en-US" smtClean="0"/>
              <a:t>‹#›</a:t>
            </a:fld>
            <a:endParaRPr lang="zh-TW" altLang="en-US"/>
          </a:p>
        </p:txBody>
      </p:sp>
    </p:spTree>
    <p:extLst>
      <p:ext uri="{BB962C8B-B14F-4D97-AF65-F5344CB8AC3E}">
        <p14:creationId xmlns:p14="http://schemas.microsoft.com/office/powerpoint/2010/main" val="2784872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071FC785-2856-46B6-8C01-F600FE6FEC6C}" type="datetime1">
              <a:rPr lang="zh-TW" altLang="en-US" smtClean="0"/>
              <a:t>2026/10/27</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a:xfrm>
            <a:off x="6943725" y="6173788"/>
            <a:ext cx="2057400" cy="365125"/>
          </a:xfrm>
          <a:prstGeom prst="rect">
            <a:avLst/>
          </a:prstGeom>
        </p:spPr>
        <p:txBody>
          <a:bodyPr/>
          <a:lstStyle/>
          <a:p>
            <a:fld id="{85FB6BB9-40D6-481A-8F86-7F2774A6B859}" type="slidenum">
              <a:rPr lang="zh-TW" altLang="en-US" smtClean="0"/>
              <a:t>‹#›</a:t>
            </a:fld>
            <a:endParaRPr lang="zh-TW" altLang="en-US"/>
          </a:p>
        </p:txBody>
      </p:sp>
    </p:spTree>
    <p:extLst>
      <p:ext uri="{BB962C8B-B14F-4D97-AF65-F5344CB8AC3E}">
        <p14:creationId xmlns:p14="http://schemas.microsoft.com/office/powerpoint/2010/main" val="37103815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訂版面配置">
    <p:spTree>
      <p:nvGrpSpPr>
        <p:cNvPr id="1" name=""/>
        <p:cNvGrpSpPr/>
        <p:nvPr/>
      </p:nvGrpSpPr>
      <p:grpSpPr>
        <a:xfrm>
          <a:off x="0" y="0"/>
          <a:ext cx="0" cy="0"/>
          <a:chOff x="0" y="0"/>
          <a:chExt cx="0" cy="0"/>
        </a:xfrm>
      </p:grpSpPr>
      <p:sp>
        <p:nvSpPr>
          <p:cNvPr id="3" name="日期版面配置區 2">
            <a:extLst>
              <a:ext uri="{FF2B5EF4-FFF2-40B4-BE49-F238E27FC236}">
                <a16:creationId xmlns:a16="http://schemas.microsoft.com/office/drawing/2014/main" id="{8C4CC644-2C8E-457A-BA03-27B6A8016C7F}"/>
              </a:ext>
            </a:extLst>
          </p:cNvPr>
          <p:cNvSpPr>
            <a:spLocks noGrp="1"/>
          </p:cNvSpPr>
          <p:nvPr>
            <p:ph type="dt" sz="half" idx="10"/>
          </p:nvPr>
        </p:nvSpPr>
        <p:spPr/>
        <p:txBody>
          <a:bodyPr/>
          <a:lstStyle/>
          <a:p>
            <a:fld id="{150BB713-30A9-4E0B-86FE-1F19095DB20D}" type="datetime1">
              <a:rPr lang="zh-TW" altLang="en-US" smtClean="0"/>
              <a:t>2026/10/27</a:t>
            </a:fld>
            <a:endParaRPr lang="zh-TW" altLang="en-US"/>
          </a:p>
        </p:txBody>
      </p:sp>
      <p:sp>
        <p:nvSpPr>
          <p:cNvPr id="4" name="頁尾版面配置區 3">
            <a:extLst>
              <a:ext uri="{FF2B5EF4-FFF2-40B4-BE49-F238E27FC236}">
                <a16:creationId xmlns:a16="http://schemas.microsoft.com/office/drawing/2014/main" id="{C9E0F479-DF10-424B-B79E-CF2915F87FED}"/>
              </a:ext>
            </a:extLst>
          </p:cNvPr>
          <p:cNvSpPr>
            <a:spLocks noGrp="1"/>
          </p:cNvSpPr>
          <p:nvPr>
            <p:ph type="ftr" sz="quarter" idx="11"/>
          </p:nvPr>
        </p:nvSpPr>
        <p:spPr/>
        <p:txBody>
          <a:bodyPr/>
          <a:lstStyle/>
          <a:p>
            <a:endParaRPr lang="zh-TW" altLang="en-US"/>
          </a:p>
        </p:txBody>
      </p:sp>
      <p:sp>
        <p:nvSpPr>
          <p:cNvPr id="5" name="投影片編號版面配置區 4">
            <a:extLst>
              <a:ext uri="{FF2B5EF4-FFF2-40B4-BE49-F238E27FC236}">
                <a16:creationId xmlns:a16="http://schemas.microsoft.com/office/drawing/2014/main" id="{BC8DCD52-A047-47C4-9BB3-EE24A6AE32D1}"/>
              </a:ext>
            </a:extLst>
          </p:cNvPr>
          <p:cNvSpPr>
            <a:spLocks noGrp="1"/>
          </p:cNvSpPr>
          <p:nvPr>
            <p:ph type="sldNum" sz="quarter" idx="12"/>
          </p:nvPr>
        </p:nvSpPr>
        <p:spPr>
          <a:xfrm>
            <a:off x="6943725" y="6173788"/>
            <a:ext cx="2057400" cy="365125"/>
          </a:xfrm>
          <a:prstGeom prst="rect">
            <a:avLst/>
          </a:prstGeom>
        </p:spPr>
        <p:txBody>
          <a:bodyPr/>
          <a:lstStyle/>
          <a:p>
            <a:fld id="{85FB6BB9-40D6-481A-8F86-7F2774A6B859}" type="slidenum">
              <a:rPr lang="zh-TW" altLang="en-US" smtClean="0"/>
              <a:t>‹#›</a:t>
            </a:fld>
            <a:endParaRPr lang="zh-TW" altLang="en-US"/>
          </a:p>
        </p:txBody>
      </p:sp>
      <p:pic>
        <p:nvPicPr>
          <p:cNvPr id="2" name="圖片 1">
            <a:extLst>
              <a:ext uri="{FF2B5EF4-FFF2-40B4-BE49-F238E27FC236}">
                <a16:creationId xmlns:a16="http://schemas.microsoft.com/office/drawing/2014/main" id="{C55B8D0B-999A-2566-D54B-EF4D5A18A4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90"/>
            <a:ext cx="9144000" cy="6856619"/>
          </a:xfrm>
          <a:prstGeom prst="rect">
            <a:avLst/>
          </a:prstGeom>
        </p:spPr>
      </p:pic>
    </p:spTree>
    <p:extLst>
      <p:ext uri="{BB962C8B-B14F-4D97-AF65-F5344CB8AC3E}">
        <p14:creationId xmlns:p14="http://schemas.microsoft.com/office/powerpoint/2010/main" val="6176101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自訂版面配置">
    <p:spTree>
      <p:nvGrpSpPr>
        <p:cNvPr id="1" name=""/>
        <p:cNvGrpSpPr/>
        <p:nvPr/>
      </p:nvGrpSpPr>
      <p:grpSpPr>
        <a:xfrm>
          <a:off x="0" y="0"/>
          <a:ext cx="0" cy="0"/>
          <a:chOff x="0" y="0"/>
          <a:chExt cx="0" cy="0"/>
        </a:xfrm>
      </p:grpSpPr>
      <p:sp>
        <p:nvSpPr>
          <p:cNvPr id="3" name="日期版面配置區 2">
            <a:extLst>
              <a:ext uri="{FF2B5EF4-FFF2-40B4-BE49-F238E27FC236}">
                <a16:creationId xmlns:a16="http://schemas.microsoft.com/office/drawing/2014/main" id="{B63E9F8A-549E-42B9-AC07-683E5FEDB582}"/>
              </a:ext>
            </a:extLst>
          </p:cNvPr>
          <p:cNvSpPr>
            <a:spLocks noGrp="1"/>
          </p:cNvSpPr>
          <p:nvPr>
            <p:ph type="dt" sz="half" idx="10"/>
          </p:nvPr>
        </p:nvSpPr>
        <p:spPr/>
        <p:txBody>
          <a:bodyPr/>
          <a:lstStyle/>
          <a:p>
            <a:fld id="{0FF8D1AD-014A-475B-A92B-95C5FD519782}" type="datetime1">
              <a:rPr lang="zh-TW" altLang="en-US" smtClean="0"/>
              <a:t>2026/10/27</a:t>
            </a:fld>
            <a:endParaRPr lang="zh-TW" altLang="en-US"/>
          </a:p>
        </p:txBody>
      </p:sp>
      <p:sp>
        <p:nvSpPr>
          <p:cNvPr id="4" name="頁尾版面配置區 3">
            <a:extLst>
              <a:ext uri="{FF2B5EF4-FFF2-40B4-BE49-F238E27FC236}">
                <a16:creationId xmlns:a16="http://schemas.microsoft.com/office/drawing/2014/main" id="{76020ECA-72FD-44F0-8F5A-8250203AA16D}"/>
              </a:ext>
            </a:extLst>
          </p:cNvPr>
          <p:cNvSpPr>
            <a:spLocks noGrp="1"/>
          </p:cNvSpPr>
          <p:nvPr>
            <p:ph type="ftr" sz="quarter" idx="11"/>
          </p:nvPr>
        </p:nvSpPr>
        <p:spPr/>
        <p:txBody>
          <a:bodyPr/>
          <a:lstStyle/>
          <a:p>
            <a:endParaRPr lang="zh-TW" altLang="en-US"/>
          </a:p>
        </p:txBody>
      </p:sp>
      <p:sp>
        <p:nvSpPr>
          <p:cNvPr id="5" name="投影片編號版面配置區 4">
            <a:extLst>
              <a:ext uri="{FF2B5EF4-FFF2-40B4-BE49-F238E27FC236}">
                <a16:creationId xmlns:a16="http://schemas.microsoft.com/office/drawing/2014/main" id="{CF03EF06-93C3-4497-9367-1B9664D739C2}"/>
              </a:ext>
            </a:extLst>
          </p:cNvPr>
          <p:cNvSpPr>
            <a:spLocks noGrp="1"/>
          </p:cNvSpPr>
          <p:nvPr>
            <p:ph type="sldNum" sz="quarter" idx="12"/>
          </p:nvPr>
        </p:nvSpPr>
        <p:spPr>
          <a:xfrm>
            <a:off x="6943725" y="6173788"/>
            <a:ext cx="2057400" cy="365125"/>
          </a:xfrm>
          <a:prstGeom prst="rect">
            <a:avLst/>
          </a:prstGeom>
        </p:spPr>
        <p:txBody>
          <a:bodyPr/>
          <a:lstStyle/>
          <a:p>
            <a:fld id="{85FB6BB9-40D6-481A-8F86-7F2774A6B859}" type="slidenum">
              <a:rPr lang="zh-TW" altLang="en-US" smtClean="0"/>
              <a:t>‹#›</a:t>
            </a:fld>
            <a:endParaRPr lang="zh-TW" altLang="en-US"/>
          </a:p>
        </p:txBody>
      </p:sp>
      <p:pic>
        <p:nvPicPr>
          <p:cNvPr id="6" name="圖片 5">
            <a:extLst>
              <a:ext uri="{FF2B5EF4-FFF2-40B4-BE49-F238E27FC236}">
                <a16:creationId xmlns:a16="http://schemas.microsoft.com/office/drawing/2014/main" id="{EDA6FAA0-535B-1560-FAF7-700FE8F103E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6619"/>
          </a:xfrm>
          <a:prstGeom prst="rect">
            <a:avLst/>
          </a:prstGeom>
        </p:spPr>
      </p:pic>
    </p:spTree>
    <p:extLst>
      <p:ext uri="{BB962C8B-B14F-4D97-AF65-F5344CB8AC3E}">
        <p14:creationId xmlns:p14="http://schemas.microsoft.com/office/powerpoint/2010/main" val="346749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圖片 7">
            <a:extLst>
              <a:ext uri="{FF2B5EF4-FFF2-40B4-BE49-F238E27FC236}">
                <a16:creationId xmlns:a16="http://schemas.microsoft.com/office/drawing/2014/main" id="{7498B512-3E26-ACE5-49CA-FE61D408A7CC}"/>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0" y="690"/>
            <a:ext cx="9144000" cy="6856619"/>
          </a:xfrm>
          <a:prstGeom prst="rect">
            <a:avLst/>
          </a:prstGeom>
        </p:spPr>
      </p:pic>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AB5964-2272-431E-8357-DA52E134B795}" type="datetime1">
              <a:rPr lang="zh-TW" altLang="en-US" smtClean="0"/>
              <a:t>2026/10/27</a:t>
            </a:fld>
            <a:endParaRPr lang="zh-TW"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Slide Number Placeholder 5"/>
          <p:cNvSpPr>
            <a:spLocks noGrp="1"/>
          </p:cNvSpPr>
          <p:nvPr>
            <p:ph type="sldNum" sz="quarter" idx="4"/>
          </p:nvPr>
        </p:nvSpPr>
        <p:spPr>
          <a:xfrm>
            <a:off x="7001599" y="6536757"/>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FB6BB9-40D6-481A-8F86-7F2774A6B859}" type="slidenum">
              <a:rPr lang="zh-TW" altLang="en-US" smtClean="0"/>
              <a:t>‹#›</a:t>
            </a:fld>
            <a:endParaRPr lang="zh-TW" altLang="en-US"/>
          </a:p>
        </p:txBody>
      </p:sp>
    </p:spTree>
    <p:extLst>
      <p:ext uri="{BB962C8B-B14F-4D97-AF65-F5344CB8AC3E}">
        <p14:creationId xmlns:p14="http://schemas.microsoft.com/office/powerpoint/2010/main" val="9526291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5318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CFF918C8-F6C6-46C1-AB97-B745EB71AF86}"/>
              </a:ext>
            </a:extLst>
          </p:cNvPr>
          <p:cNvSpPr>
            <a:spLocks noGrp="1"/>
          </p:cNvSpPr>
          <p:nvPr>
            <p:ph type="sldNum" sz="quarter" idx="12"/>
          </p:nvPr>
        </p:nvSpPr>
        <p:spPr/>
        <p:txBody>
          <a:bodyPr/>
          <a:lstStyle/>
          <a:p>
            <a:fld id="{85FB6BB9-40D6-481A-8F86-7F2774A6B859}" type="slidenum">
              <a:rPr lang="zh-TW" altLang="en-US" smtClean="0"/>
              <a:t>2</a:t>
            </a:fld>
            <a:endParaRPr lang="zh-TW" altLang="en-US"/>
          </a:p>
        </p:txBody>
      </p:sp>
      <p:sp>
        <p:nvSpPr>
          <p:cNvPr id="3" name="文字方塊 2">
            <a:extLst>
              <a:ext uri="{FF2B5EF4-FFF2-40B4-BE49-F238E27FC236}">
                <a16:creationId xmlns:a16="http://schemas.microsoft.com/office/drawing/2014/main" id="{96BEFDBF-16A1-45BF-8612-40F2880CF574}"/>
              </a:ext>
            </a:extLst>
          </p:cNvPr>
          <p:cNvSpPr txBox="1"/>
          <p:nvPr/>
        </p:nvSpPr>
        <p:spPr>
          <a:xfrm>
            <a:off x="647564" y="1465729"/>
            <a:ext cx="7848872" cy="4370427"/>
          </a:xfrm>
          <a:prstGeom prst="rect">
            <a:avLst/>
          </a:prstGeom>
          <a:noFill/>
        </p:spPr>
        <p:txBody>
          <a:bodyPr wrap="square" rtlCol="0">
            <a:spAutoFit/>
          </a:bodyPr>
          <a:lstStyle/>
          <a:p>
            <a:pPr algn="dist">
              <a:lnSpc>
                <a:spcPts val="5000"/>
              </a:lnSpc>
            </a:pPr>
            <a:r>
              <a:rPr lang="zh-TW" altLang="en-US" sz="2800" b="1" dirty="0">
                <a:latin typeface="微軟正黑體" panose="020B0604030504040204" pitchFamily="34" charset="-120"/>
                <a:ea typeface="微軟正黑體" panose="020B0604030504040204" pitchFamily="34" charset="-120"/>
              </a:rPr>
              <a:t>壹、計畫緣起及</a:t>
            </a:r>
            <a:r>
              <a:rPr lang="zh-TW" altLang="en-US" sz="2800" b="1">
                <a:latin typeface="微軟正黑體" panose="020B0604030504040204" pitchFamily="34" charset="-120"/>
                <a:ea typeface="微軟正黑體" panose="020B0604030504040204" pitchFamily="34" charset="-120"/>
              </a:rPr>
              <a:t>摘要</a:t>
            </a:r>
            <a:r>
              <a:rPr lang="en-US" altLang="zh-TW" sz="2800" b="1">
                <a:latin typeface="微軟正黑體" panose="020B0604030504040204" pitchFamily="34" charset="-120"/>
                <a:ea typeface="微軟正黑體" panose="020B0604030504040204" pitchFamily="34" charset="-120"/>
              </a:rPr>
              <a:t>…………...…………..………..3</a:t>
            </a:r>
            <a:endParaRPr lang="en-US" altLang="zh-TW" sz="2800" b="1" dirty="0">
              <a:latin typeface="微軟正黑體" panose="020B0604030504040204" pitchFamily="34" charset="-120"/>
              <a:ea typeface="微軟正黑體" panose="020B0604030504040204" pitchFamily="34" charset="-120"/>
            </a:endParaRPr>
          </a:p>
          <a:p>
            <a:pPr algn="dist">
              <a:lnSpc>
                <a:spcPts val="5000"/>
              </a:lnSpc>
            </a:pPr>
            <a:r>
              <a:rPr lang="zh-TW" altLang="en-US" sz="2800" b="1">
                <a:latin typeface="微軟正黑體" panose="020B0604030504040204" pitchFamily="34" charset="-120"/>
                <a:ea typeface="微軟正黑體" panose="020B0604030504040204" pitchFamily="34" charset="-120"/>
              </a:rPr>
              <a:t>貳、計畫需求分析及營運說明</a:t>
            </a:r>
            <a:r>
              <a:rPr lang="en-US" altLang="zh-TW" sz="2800" b="1">
                <a:latin typeface="微軟正黑體" panose="020B0604030504040204" pitchFamily="34" charset="-120"/>
                <a:ea typeface="微軟正黑體" panose="020B0604030504040204" pitchFamily="34" charset="-120"/>
              </a:rPr>
              <a:t>……………..…….….5</a:t>
            </a:r>
            <a:endParaRPr lang="zh-TW" altLang="en-US" sz="2800" b="1">
              <a:latin typeface="微軟正黑體" panose="020B0604030504040204" pitchFamily="34" charset="-120"/>
              <a:ea typeface="微軟正黑體" panose="020B0604030504040204" pitchFamily="34" charset="-120"/>
            </a:endParaRPr>
          </a:p>
          <a:p>
            <a:pPr lvl="0" algn="dist">
              <a:lnSpc>
                <a:spcPts val="5000"/>
              </a:lnSpc>
            </a:pPr>
            <a:r>
              <a:rPr lang="zh-TW" altLang="en-US" sz="2800" b="1">
                <a:latin typeface="微軟正黑體" panose="020B0604030504040204" pitchFamily="34" charset="-120"/>
                <a:ea typeface="微軟正黑體" panose="020B0604030504040204" pitchFamily="34" charset="-120"/>
              </a:rPr>
              <a:t>參、</a:t>
            </a:r>
            <a:r>
              <a:rPr lang="zh-TW" altLang="zh-TW" sz="2800" b="1" dirty="0">
                <a:latin typeface="微軟正黑體" panose="020B0604030504040204" pitchFamily="34" charset="-120"/>
                <a:ea typeface="微軟正黑體" panose="020B0604030504040204" pitchFamily="34" charset="-120"/>
              </a:rPr>
              <a:t>計畫策略與進行</a:t>
            </a:r>
            <a:r>
              <a:rPr lang="zh-TW" altLang="zh-TW" sz="2800" b="1">
                <a:latin typeface="微軟正黑體" panose="020B0604030504040204" pitchFamily="34" charset="-120"/>
                <a:ea typeface="微軟正黑體" panose="020B0604030504040204" pitchFamily="34" charset="-120"/>
              </a:rPr>
              <a:t>方</a:t>
            </a:r>
            <a:r>
              <a:rPr lang="zh-TW" altLang="en-US" sz="2800" b="1">
                <a:latin typeface="微軟正黑體" panose="020B0604030504040204" pitchFamily="34" charset="-120"/>
                <a:ea typeface="微軟正黑體" panose="020B0604030504040204" pitchFamily="34" charset="-120"/>
              </a:rPr>
              <a:t>式</a:t>
            </a:r>
            <a:r>
              <a:rPr lang="en-US" altLang="zh-TW" sz="2800" b="1">
                <a:latin typeface="微軟正黑體" panose="020B0604030504040204" pitchFamily="34" charset="-120"/>
                <a:ea typeface="微軟正黑體" panose="020B0604030504040204" pitchFamily="34" charset="-120"/>
              </a:rPr>
              <a:t>……………………….……6</a:t>
            </a:r>
            <a:endParaRPr lang="en-US" altLang="zh-TW" sz="2800" b="1" dirty="0">
              <a:latin typeface="微軟正黑體" panose="020B0604030504040204" pitchFamily="34" charset="-120"/>
              <a:ea typeface="微軟正黑體" panose="020B0604030504040204" pitchFamily="34" charset="-120"/>
            </a:endParaRPr>
          </a:p>
          <a:p>
            <a:pPr algn="dist">
              <a:lnSpc>
                <a:spcPts val="5000"/>
              </a:lnSpc>
            </a:pPr>
            <a:r>
              <a:rPr lang="zh-TW" altLang="en-US" sz="2800" b="1">
                <a:latin typeface="微軟正黑體" panose="020B0604030504040204" pitchFamily="34" charset="-120"/>
                <a:ea typeface="微軟正黑體" panose="020B0604030504040204" pitchFamily="34" charset="-120"/>
              </a:rPr>
              <a:t>肆、</a:t>
            </a:r>
            <a:r>
              <a:rPr lang="zh-TW" altLang="en-US" sz="2800" b="1" dirty="0">
                <a:latin typeface="微軟正黑體" panose="020B0604030504040204" pitchFamily="34" charset="-120"/>
                <a:ea typeface="微軟正黑體" panose="020B0604030504040204" pitchFamily="34" charset="-120"/>
              </a:rPr>
              <a:t>查核點</a:t>
            </a:r>
            <a:r>
              <a:rPr lang="zh-TW" altLang="en-US" sz="2800" b="1">
                <a:latin typeface="微軟正黑體" panose="020B0604030504040204" pitchFamily="34" charset="-120"/>
                <a:ea typeface="微軟正黑體" panose="020B0604030504040204" pitchFamily="34" charset="-120"/>
              </a:rPr>
              <a:t>說明</a:t>
            </a:r>
            <a:r>
              <a:rPr lang="en-US" altLang="zh-TW" sz="2800" b="1">
                <a:latin typeface="微軟正黑體" panose="020B0604030504040204" pitchFamily="34" charset="-120"/>
                <a:ea typeface="微軟正黑體" panose="020B0604030504040204" pitchFamily="34" charset="-120"/>
              </a:rPr>
              <a:t>…………..…………….……………10</a:t>
            </a:r>
            <a:endParaRPr lang="en-US" altLang="zh-TW" sz="2800" b="1" dirty="0">
              <a:latin typeface="微軟正黑體" panose="020B0604030504040204" pitchFamily="34" charset="-120"/>
              <a:ea typeface="微軟正黑體" panose="020B0604030504040204" pitchFamily="34" charset="-120"/>
            </a:endParaRPr>
          </a:p>
          <a:p>
            <a:pPr algn="dist">
              <a:lnSpc>
                <a:spcPts val="5000"/>
              </a:lnSpc>
            </a:pPr>
            <a:r>
              <a:rPr lang="zh-TW" altLang="en-US" sz="2800" b="1">
                <a:latin typeface="微軟正黑體" panose="020B0604030504040204" pitchFamily="34" charset="-120"/>
                <a:ea typeface="微軟正黑體" panose="020B0604030504040204" pitchFamily="34" charset="-120"/>
              </a:rPr>
              <a:t>伍、總經費預算編列</a:t>
            </a:r>
            <a:r>
              <a:rPr lang="en-US" altLang="zh-TW" sz="2800" b="1">
                <a:latin typeface="微軟正黑體" panose="020B0604030504040204" pitchFamily="34" charset="-120"/>
                <a:ea typeface="微軟正黑體" panose="020B0604030504040204" pitchFamily="34" charset="-120"/>
              </a:rPr>
              <a:t>..………………………………..11</a:t>
            </a:r>
            <a:endParaRPr lang="en-US" altLang="zh-TW" sz="2800" b="1" dirty="0">
              <a:latin typeface="微軟正黑體" panose="020B0604030504040204" pitchFamily="34" charset="-120"/>
              <a:ea typeface="微軟正黑體" panose="020B0604030504040204" pitchFamily="34" charset="-120"/>
            </a:endParaRPr>
          </a:p>
          <a:p>
            <a:pPr algn="dist">
              <a:lnSpc>
                <a:spcPts val="5000"/>
              </a:lnSpc>
            </a:pPr>
            <a:r>
              <a:rPr lang="zh-TW" altLang="en-US" sz="2800" b="1">
                <a:latin typeface="微軟正黑體" panose="020B0604030504040204" pitchFamily="34" charset="-120"/>
                <a:ea typeface="微軟正黑體" panose="020B0604030504040204" pitchFamily="34" charset="-120"/>
              </a:rPr>
              <a:t>陸、預期效益</a:t>
            </a:r>
            <a:r>
              <a:rPr lang="en-US" altLang="zh-TW" sz="2800" b="1">
                <a:latin typeface="微軟正黑體" panose="020B0604030504040204" pitchFamily="34" charset="-120"/>
                <a:ea typeface="微軟正黑體" panose="020B0604030504040204" pitchFamily="34" charset="-120"/>
              </a:rPr>
              <a:t>……………..……..……………………12</a:t>
            </a:r>
            <a:endParaRPr lang="en-US" altLang="zh-TW" sz="2800" b="1" dirty="0">
              <a:latin typeface="微軟正黑體" panose="020B0604030504040204" pitchFamily="34" charset="-120"/>
              <a:ea typeface="微軟正黑體" panose="020B0604030504040204" pitchFamily="34" charset="-120"/>
            </a:endParaRPr>
          </a:p>
          <a:p>
            <a:pPr algn="dist"/>
            <a:endParaRPr lang="zh-TW" altLang="en-US" sz="2800" b="1" dirty="0">
              <a:latin typeface="微軟正黑體" panose="020B0604030504040204" pitchFamily="34" charset="-120"/>
              <a:ea typeface="微軟正黑體" panose="020B0604030504040204" pitchFamily="34" charset="-120"/>
            </a:endParaRPr>
          </a:p>
        </p:txBody>
      </p:sp>
      <p:sp>
        <p:nvSpPr>
          <p:cNvPr id="4" name="矩形 3">
            <a:extLst>
              <a:ext uri="{FF2B5EF4-FFF2-40B4-BE49-F238E27FC236}">
                <a16:creationId xmlns:a16="http://schemas.microsoft.com/office/drawing/2014/main" id="{A7B32977-C92F-43E9-926F-5E089F7F1D2D}"/>
              </a:ext>
            </a:extLst>
          </p:cNvPr>
          <p:cNvSpPr/>
          <p:nvPr/>
        </p:nvSpPr>
        <p:spPr>
          <a:xfrm>
            <a:off x="2863840" y="657774"/>
            <a:ext cx="3416320" cy="646331"/>
          </a:xfrm>
          <a:prstGeom prst="rect">
            <a:avLst/>
          </a:prstGeom>
        </p:spPr>
        <p:txBody>
          <a:bodyPr wrap="none">
            <a:spAutoFit/>
          </a:bodyPr>
          <a:lstStyle/>
          <a:p>
            <a:r>
              <a:rPr lang="zh-TW" altLang="en-US" sz="3600" b="1" dirty="0">
                <a:latin typeface="微軟正黑體" panose="020B0604030504040204" pitchFamily="34" charset="-120"/>
                <a:ea typeface="微軟正黑體" panose="020B0604030504040204" pitchFamily="34" charset="-120"/>
              </a:rPr>
              <a:t>計畫構想書大網</a:t>
            </a:r>
            <a:endParaRPr lang="zh-TW" altLang="en-US" sz="36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5807883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B5D6EF51-0D09-4847-BD37-16B50C41298E}"/>
              </a:ext>
            </a:extLst>
          </p:cNvPr>
          <p:cNvSpPr>
            <a:spLocks noGrp="1"/>
          </p:cNvSpPr>
          <p:nvPr>
            <p:ph type="sldNum" sz="quarter" idx="12"/>
          </p:nvPr>
        </p:nvSpPr>
        <p:spPr/>
        <p:txBody>
          <a:bodyPr/>
          <a:lstStyle/>
          <a:p>
            <a:fld id="{85FB6BB9-40D6-481A-8F86-7F2774A6B859}" type="slidenum">
              <a:rPr lang="zh-TW" altLang="en-US" smtClean="0"/>
              <a:pPr/>
              <a:t>3</a:t>
            </a:fld>
            <a:endParaRPr lang="zh-TW" altLang="en-US"/>
          </a:p>
        </p:txBody>
      </p:sp>
      <p:sp>
        <p:nvSpPr>
          <p:cNvPr id="3" name="矩形 2">
            <a:extLst>
              <a:ext uri="{FF2B5EF4-FFF2-40B4-BE49-F238E27FC236}">
                <a16:creationId xmlns:a16="http://schemas.microsoft.com/office/drawing/2014/main" id="{937B34DF-1BE0-4E25-8F12-3586DCF1068D}"/>
              </a:ext>
            </a:extLst>
          </p:cNvPr>
          <p:cNvSpPr/>
          <p:nvPr/>
        </p:nvSpPr>
        <p:spPr>
          <a:xfrm>
            <a:off x="471809" y="435600"/>
            <a:ext cx="3416320" cy="523220"/>
          </a:xfrm>
          <a:prstGeom prst="rect">
            <a:avLst/>
          </a:prstGeom>
        </p:spPr>
        <p:txBody>
          <a:bodyPr wrap="none">
            <a:spAutoFit/>
          </a:bodyPr>
          <a:lstStyle/>
          <a:p>
            <a:r>
              <a:rPr lang="zh-TW" altLang="en-US" sz="2800" b="1" dirty="0">
                <a:latin typeface="Calibri" panose="020F0502020204030204" pitchFamily="34" charset="0"/>
                <a:ea typeface="微軟正黑體" panose="020B0604030504040204" pitchFamily="34" charset="-120"/>
              </a:rPr>
              <a:t>壹、計畫緣起與摘要</a:t>
            </a:r>
            <a:endParaRPr lang="zh-TW" altLang="en-US" sz="2800" dirty="0">
              <a:latin typeface="Calibri" panose="020F0502020204030204" pitchFamily="34" charset="0"/>
              <a:ea typeface="微軟正黑體" panose="020B0604030504040204" pitchFamily="34" charset="-120"/>
            </a:endParaRPr>
          </a:p>
        </p:txBody>
      </p:sp>
      <p:sp>
        <p:nvSpPr>
          <p:cNvPr id="4" name="矩形 3">
            <a:extLst>
              <a:ext uri="{FF2B5EF4-FFF2-40B4-BE49-F238E27FC236}">
                <a16:creationId xmlns:a16="http://schemas.microsoft.com/office/drawing/2014/main" id="{E4329C10-4E4C-48CC-B142-38AC1F00A4E1}"/>
              </a:ext>
            </a:extLst>
          </p:cNvPr>
          <p:cNvSpPr/>
          <p:nvPr/>
        </p:nvSpPr>
        <p:spPr>
          <a:xfrm>
            <a:off x="595379" y="972000"/>
            <a:ext cx="8424936" cy="1646605"/>
          </a:xfrm>
          <a:prstGeom prst="rect">
            <a:avLst/>
          </a:prstGeom>
        </p:spPr>
        <p:txBody>
          <a:bodyPr wrap="square">
            <a:spAutoFit/>
          </a:bodyPr>
          <a:lstStyle/>
          <a:p>
            <a:pPr>
              <a:spcAft>
                <a:spcPts val="600"/>
              </a:spcAft>
            </a:pPr>
            <a:r>
              <a:rPr lang="zh-TW" altLang="en-US" sz="2400" b="1" dirty="0">
                <a:latin typeface="Calibri" panose="020F0502020204030204" pitchFamily="34" charset="0"/>
                <a:ea typeface="微軟正黑體" panose="020B0604030504040204" pitchFamily="34" charset="-120"/>
              </a:rPr>
              <a:t>一、</a:t>
            </a:r>
            <a:r>
              <a:rPr lang="zh-TW" altLang="zh-TW" sz="2400" b="1" dirty="0">
                <a:latin typeface="Calibri" panose="020F0502020204030204" pitchFamily="34" charset="0"/>
                <a:ea typeface="微軟正黑體" panose="020B0604030504040204" pitchFamily="34" charset="-120"/>
              </a:rPr>
              <a:t>計畫</a:t>
            </a:r>
            <a:r>
              <a:rPr lang="zh-TW" altLang="en-US" sz="2400" b="1" dirty="0">
                <a:latin typeface="Calibri" panose="020F0502020204030204" pitchFamily="34" charset="0"/>
                <a:ea typeface="微軟正黑體" panose="020B0604030504040204" pitchFamily="34" charset="-120"/>
              </a:rPr>
              <a:t>緣起</a:t>
            </a:r>
            <a:r>
              <a:rPr lang="en-US" altLang="zh-TW" sz="2400" b="1" dirty="0">
                <a:latin typeface="Calibri" panose="020F0502020204030204" pitchFamily="34" charset="0"/>
                <a:ea typeface="微軟正黑體" panose="020B0604030504040204" pitchFamily="34" charset="-120"/>
              </a:rPr>
              <a:t>：</a:t>
            </a:r>
          </a:p>
          <a:p>
            <a:r>
              <a:rPr lang="zh-TW" altLang="en-US" dirty="0">
                <a:solidFill>
                  <a:srgbClr val="FF0000"/>
                </a:solidFill>
                <a:latin typeface="Calibri" panose="020F0502020204030204" pitchFamily="34" charset="0"/>
                <a:ea typeface="微軟正黑體" panose="020B0604030504040204" pitchFamily="34" charset="-120"/>
              </a:rPr>
              <a:t>撰寫建議</a:t>
            </a:r>
            <a:r>
              <a:rPr lang="en-US" altLang="zh-TW" dirty="0">
                <a:solidFill>
                  <a:srgbClr val="FF0000"/>
                </a:solidFill>
                <a:latin typeface="Calibri" panose="020F0502020204030204" pitchFamily="34" charset="0"/>
                <a:ea typeface="微軟正黑體" panose="020B0604030504040204" pitchFamily="34" charset="-120"/>
              </a:rPr>
              <a:t>：</a:t>
            </a:r>
          </a:p>
          <a:p>
            <a:r>
              <a:rPr lang="en-US" altLang="zh-TW" dirty="0">
                <a:solidFill>
                  <a:srgbClr val="FF0000"/>
                </a:solidFill>
                <a:latin typeface="Calibri" panose="020F0502020204030204" pitchFamily="34" charset="0"/>
                <a:ea typeface="微軟正黑體" panose="020B0604030504040204" pitchFamily="34" charset="-120"/>
              </a:rPr>
              <a:t>(一)</a:t>
            </a:r>
            <a:r>
              <a:rPr lang="zh-TW" altLang="zh-TW" dirty="0">
                <a:solidFill>
                  <a:srgbClr val="FF0000"/>
                </a:solidFill>
                <a:latin typeface="Calibri" panose="020F0502020204030204" pitchFamily="34" charset="0"/>
                <a:ea typeface="微軟正黑體" panose="020B0604030504040204" pitchFamily="34" charset="-120"/>
              </a:rPr>
              <a:t>請說明本計畫</a:t>
            </a:r>
            <a:r>
              <a:rPr lang="zh-TW" altLang="en-US" dirty="0">
                <a:solidFill>
                  <a:srgbClr val="FF0000"/>
                </a:solidFill>
                <a:latin typeface="Calibri" panose="020F0502020204030204" pitchFamily="34" charset="0"/>
                <a:ea typeface="微軟正黑體" panose="020B0604030504040204" pitchFamily="34" charset="-120"/>
              </a:rPr>
              <a:t>想解決之現況，</a:t>
            </a:r>
            <a:r>
              <a:rPr lang="zh-TW" altLang="zh-TW" dirty="0">
                <a:solidFill>
                  <a:srgbClr val="FF0000"/>
                </a:solidFill>
                <a:latin typeface="Calibri" panose="020F0502020204030204" pitchFamily="34" charset="0"/>
                <a:ea typeface="微軟正黑體" panose="020B0604030504040204" pitchFamily="34" charset="-120"/>
              </a:rPr>
              <a:t>如目前</a:t>
            </a:r>
            <a:r>
              <a:rPr lang="zh-TW" altLang="en-US" dirty="0">
                <a:solidFill>
                  <a:srgbClr val="FF0000"/>
                </a:solidFill>
                <a:latin typeface="Calibri" panose="020F0502020204030204" pitchFamily="34" charset="0"/>
                <a:ea typeface="微軟正黑體" panose="020B0604030504040204" pitchFamily="34" charset="-120"/>
              </a:rPr>
              <a:t>產業現況、遭遇之問題挑戰。</a:t>
            </a:r>
            <a:endParaRPr lang="en-US" altLang="zh-TW" dirty="0">
              <a:solidFill>
                <a:srgbClr val="FF0000"/>
              </a:solidFill>
              <a:latin typeface="Calibri" panose="020F0502020204030204" pitchFamily="34" charset="0"/>
              <a:ea typeface="微軟正黑體" panose="020B0604030504040204" pitchFamily="34" charset="-120"/>
            </a:endParaRPr>
          </a:p>
          <a:p>
            <a:r>
              <a:rPr lang="en-US" altLang="zh-TW" dirty="0">
                <a:solidFill>
                  <a:srgbClr val="FF0000"/>
                </a:solidFill>
                <a:latin typeface="Calibri" panose="020F0502020204030204" pitchFamily="34" charset="0"/>
                <a:ea typeface="微軟正黑體" panose="020B0604030504040204" pitchFamily="34" charset="-120"/>
              </a:rPr>
              <a:t>(</a:t>
            </a:r>
            <a:r>
              <a:rPr lang="zh-TW" altLang="zh-TW" dirty="0">
                <a:solidFill>
                  <a:srgbClr val="FF0000"/>
                </a:solidFill>
                <a:latin typeface="Calibri" panose="020F0502020204030204" pitchFamily="34" charset="0"/>
                <a:ea typeface="微軟正黑體" panose="020B0604030504040204" pitchFamily="34" charset="-120"/>
              </a:rPr>
              <a:t>二</a:t>
            </a:r>
            <a:r>
              <a:rPr lang="en-US" altLang="zh-TW" dirty="0">
                <a:solidFill>
                  <a:srgbClr val="FF0000"/>
                </a:solidFill>
                <a:latin typeface="Calibri" panose="020F0502020204030204" pitchFamily="34" charset="0"/>
                <a:ea typeface="微軟正黑體" panose="020B0604030504040204" pitchFamily="34" charset="-120"/>
              </a:rPr>
              <a:t>)</a:t>
            </a:r>
            <a:r>
              <a:rPr lang="zh-TW" altLang="zh-TW" dirty="0">
                <a:solidFill>
                  <a:srgbClr val="FF0000"/>
                </a:solidFill>
                <a:latin typeface="Calibri" panose="020F0502020204030204" pitchFamily="34" charset="0"/>
                <a:ea typeface="微軟正黑體" panose="020B0604030504040204" pitchFamily="34" charset="-120"/>
              </a:rPr>
              <a:t>請根據前述，</a:t>
            </a:r>
            <a:r>
              <a:rPr lang="zh-TW" altLang="en-US" dirty="0">
                <a:solidFill>
                  <a:srgbClr val="FF0000"/>
                </a:solidFill>
                <a:latin typeface="Calibri" panose="020F0502020204030204" pitchFamily="34" charset="0"/>
                <a:ea typeface="微軟正黑體" panose="020B0604030504040204" pitchFamily="34" charset="-120"/>
              </a:rPr>
              <a:t>如何</a:t>
            </a:r>
            <a:r>
              <a:rPr lang="zh-TW" altLang="zh-TW" dirty="0">
                <a:solidFill>
                  <a:srgbClr val="FF0000"/>
                </a:solidFill>
                <a:latin typeface="Calibri" panose="020F0502020204030204" pitchFamily="34" charset="0"/>
                <a:ea typeface="微軟正黑體" panose="020B0604030504040204" pitchFamily="34" charset="-120"/>
              </a:rPr>
              <a:t>藉由創新加值經營機制提供解決方案或增加具體效益。</a:t>
            </a:r>
            <a:endParaRPr lang="en-US" altLang="zh-TW" dirty="0">
              <a:solidFill>
                <a:srgbClr val="FF0000"/>
              </a:solidFill>
              <a:latin typeface="Calibri" panose="020F0502020204030204" pitchFamily="34" charset="0"/>
              <a:ea typeface="微軟正黑體" panose="020B0604030504040204" pitchFamily="34" charset="-120"/>
            </a:endParaRPr>
          </a:p>
          <a:p>
            <a:r>
              <a:rPr lang="en-US" altLang="zh-TW" dirty="0">
                <a:solidFill>
                  <a:srgbClr val="FF0000"/>
                </a:solidFill>
                <a:latin typeface="Calibri" panose="020F0502020204030204" pitchFamily="34" charset="0"/>
                <a:ea typeface="微軟正黑體" panose="020B0604030504040204" pitchFamily="34" charset="-120"/>
              </a:rPr>
              <a:t>※</a:t>
            </a:r>
            <a:r>
              <a:rPr lang="zh-TW" altLang="en-US" dirty="0">
                <a:solidFill>
                  <a:srgbClr val="FF0000"/>
                </a:solidFill>
                <a:latin typeface="Calibri" panose="020F0502020204030204" pitchFamily="34" charset="0"/>
                <a:ea typeface="微軟正黑體" panose="020B0604030504040204" pitchFamily="34" charset="-120"/>
              </a:rPr>
              <a:t>如為</a:t>
            </a:r>
            <a:r>
              <a:rPr lang="zh-TW" altLang="en-US" b="1" dirty="0">
                <a:solidFill>
                  <a:srgbClr val="FF0000"/>
                </a:solidFill>
                <a:latin typeface="Calibri" panose="020F0502020204030204" pitchFamily="34" charset="0"/>
                <a:ea typeface="微軟正黑體" panose="020B0604030504040204" pitchFamily="34" charset="-120"/>
              </a:rPr>
              <a:t>延續案</a:t>
            </a:r>
            <a:r>
              <a:rPr lang="zh-TW" altLang="en-US" dirty="0">
                <a:solidFill>
                  <a:srgbClr val="FF0000"/>
                </a:solidFill>
                <a:latin typeface="Calibri" panose="020F0502020204030204" pitchFamily="34" charset="0"/>
                <a:ea typeface="微軟正黑體" panose="020B0604030504040204" pitchFamily="34" charset="-120"/>
              </a:rPr>
              <a:t>須說明上一年度計畫執行成果，如實際執行效益、成果以及延續目的</a:t>
            </a:r>
            <a:endParaRPr lang="en-US" altLang="zh-TW" dirty="0">
              <a:solidFill>
                <a:srgbClr val="FF0000"/>
              </a:solidFill>
              <a:latin typeface="Calibri" panose="020F0502020204030204" pitchFamily="34" charset="0"/>
              <a:ea typeface="微軟正黑體" panose="020B0604030504040204" pitchFamily="34" charset="-120"/>
            </a:endParaRPr>
          </a:p>
        </p:txBody>
      </p:sp>
      <p:sp>
        <p:nvSpPr>
          <p:cNvPr id="5" name="矩形 4">
            <a:extLst>
              <a:ext uri="{FF2B5EF4-FFF2-40B4-BE49-F238E27FC236}">
                <a16:creationId xmlns:a16="http://schemas.microsoft.com/office/drawing/2014/main" id="{3FD65926-D982-4D14-BEF1-56E8B2546044}"/>
              </a:ext>
            </a:extLst>
          </p:cNvPr>
          <p:cNvSpPr/>
          <p:nvPr/>
        </p:nvSpPr>
        <p:spPr>
          <a:xfrm>
            <a:off x="595379" y="3702508"/>
            <a:ext cx="8424936" cy="738664"/>
          </a:xfrm>
          <a:prstGeom prst="rect">
            <a:avLst/>
          </a:prstGeom>
        </p:spPr>
        <p:txBody>
          <a:bodyPr wrap="square">
            <a:spAutoFit/>
          </a:bodyPr>
          <a:lstStyle/>
          <a:p>
            <a:pPr>
              <a:spcBef>
                <a:spcPts val="600"/>
              </a:spcBef>
            </a:pPr>
            <a:r>
              <a:rPr lang="zh-TW" altLang="en-US" sz="2400" b="1" dirty="0">
                <a:latin typeface="Calibri" panose="020F0502020204030204" pitchFamily="34" charset="0"/>
                <a:ea typeface="微軟正黑體" panose="020B0604030504040204" pitchFamily="34" charset="-120"/>
              </a:rPr>
              <a:t>二、</a:t>
            </a:r>
            <a:r>
              <a:rPr lang="zh-TW" altLang="zh-TW" sz="2400" b="1" dirty="0">
                <a:latin typeface="Calibri" panose="020F0502020204030204" pitchFamily="34" charset="0"/>
                <a:ea typeface="微軟正黑體" panose="020B0604030504040204" pitchFamily="34" charset="-120"/>
              </a:rPr>
              <a:t>計畫</a:t>
            </a:r>
            <a:r>
              <a:rPr lang="zh-TW" altLang="en-US" sz="2400" b="1" dirty="0">
                <a:latin typeface="Calibri" panose="020F0502020204030204" pitchFamily="34" charset="0"/>
                <a:ea typeface="微軟正黑體" panose="020B0604030504040204" pitchFamily="34" charset="-120"/>
              </a:rPr>
              <a:t>摘要</a:t>
            </a:r>
            <a:r>
              <a:rPr lang="en-US" altLang="zh-TW" sz="2400" b="1" dirty="0">
                <a:latin typeface="Calibri" panose="020F0502020204030204" pitchFamily="34" charset="0"/>
                <a:ea typeface="微軟正黑體" panose="020B0604030504040204" pitchFamily="34" charset="-120"/>
              </a:rPr>
              <a:t>：</a:t>
            </a:r>
          </a:p>
          <a:p>
            <a:r>
              <a:rPr lang="zh-TW" altLang="en-US" dirty="0">
                <a:solidFill>
                  <a:srgbClr val="FF0000"/>
                </a:solidFill>
                <a:latin typeface="Calibri" panose="020F0502020204030204" pitchFamily="34" charset="0"/>
                <a:ea typeface="微軟正黑體" panose="020B0604030504040204" pitchFamily="34" charset="-120"/>
              </a:rPr>
              <a:t>撰寫建議</a:t>
            </a:r>
            <a:r>
              <a:rPr lang="en-US" altLang="zh-TW" dirty="0">
                <a:solidFill>
                  <a:srgbClr val="FF0000"/>
                </a:solidFill>
                <a:latin typeface="Calibri" panose="020F0502020204030204" pitchFamily="34" charset="0"/>
                <a:ea typeface="微軟正黑體" panose="020B0604030504040204" pitchFamily="34" charset="-120"/>
              </a:rPr>
              <a:t>：</a:t>
            </a:r>
            <a:r>
              <a:rPr lang="zh-TW" altLang="en-US" dirty="0">
                <a:solidFill>
                  <a:srgbClr val="FF0000"/>
                </a:solidFill>
                <a:latin typeface="Calibri" panose="020F0502020204030204" pitchFamily="34" charset="0"/>
                <a:ea typeface="微軟正黑體" panose="020B0604030504040204" pitchFamily="34" charset="-120"/>
              </a:rPr>
              <a:t>簡要說明本計畫之執行方式及預期產出等。</a:t>
            </a:r>
            <a:endParaRPr lang="en-US" altLang="zh-TW" dirty="0">
              <a:solidFill>
                <a:srgbClr val="FF0000"/>
              </a:solidFill>
              <a:latin typeface="Calibri" panose="020F0502020204030204" pitchFamily="34" charset="0"/>
              <a:ea typeface="微軟正黑體" panose="020B0604030504040204" pitchFamily="34" charset="-120"/>
            </a:endParaRPr>
          </a:p>
        </p:txBody>
      </p:sp>
    </p:spTree>
    <p:extLst>
      <p:ext uri="{BB962C8B-B14F-4D97-AF65-F5344CB8AC3E}">
        <p14:creationId xmlns:p14="http://schemas.microsoft.com/office/powerpoint/2010/main" val="4172735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52D9FA24-6036-451C-A22C-09AAD38416EF}"/>
              </a:ext>
            </a:extLst>
          </p:cNvPr>
          <p:cNvSpPr>
            <a:spLocks noGrp="1"/>
          </p:cNvSpPr>
          <p:nvPr>
            <p:ph type="sldNum" sz="quarter" idx="12"/>
          </p:nvPr>
        </p:nvSpPr>
        <p:spPr/>
        <p:txBody>
          <a:bodyPr/>
          <a:lstStyle/>
          <a:p>
            <a:fld id="{85FB6BB9-40D6-481A-8F86-7F2774A6B859}" type="slidenum">
              <a:rPr lang="zh-TW" altLang="en-US" smtClean="0"/>
              <a:pPr/>
              <a:t>4</a:t>
            </a:fld>
            <a:endParaRPr lang="zh-TW" altLang="en-US"/>
          </a:p>
        </p:txBody>
      </p:sp>
      <p:sp>
        <p:nvSpPr>
          <p:cNvPr id="3" name="矩形 2">
            <a:extLst>
              <a:ext uri="{FF2B5EF4-FFF2-40B4-BE49-F238E27FC236}">
                <a16:creationId xmlns:a16="http://schemas.microsoft.com/office/drawing/2014/main" id="{C1787AF5-937F-498E-BA50-D28432E8657D}"/>
              </a:ext>
            </a:extLst>
          </p:cNvPr>
          <p:cNvSpPr/>
          <p:nvPr/>
        </p:nvSpPr>
        <p:spPr>
          <a:xfrm>
            <a:off x="471809" y="435600"/>
            <a:ext cx="3416320" cy="523220"/>
          </a:xfrm>
          <a:prstGeom prst="rect">
            <a:avLst/>
          </a:prstGeom>
        </p:spPr>
        <p:txBody>
          <a:bodyPr wrap="none">
            <a:spAutoFit/>
          </a:bodyPr>
          <a:lstStyle/>
          <a:p>
            <a:r>
              <a:rPr lang="zh-TW" altLang="en-US" sz="2800" b="1" dirty="0">
                <a:latin typeface="Calibri" panose="020F0502020204030204" pitchFamily="34" charset="0"/>
                <a:ea typeface="微軟正黑體" panose="020B0604030504040204" pitchFamily="34" charset="-120"/>
              </a:rPr>
              <a:t>壹、計畫緣起與摘要</a:t>
            </a:r>
            <a:endParaRPr lang="zh-TW" altLang="en-US" sz="2800" dirty="0">
              <a:latin typeface="Calibri" panose="020F0502020204030204" pitchFamily="34" charset="0"/>
              <a:ea typeface="微軟正黑體" panose="020B0604030504040204" pitchFamily="34" charset="-120"/>
            </a:endParaRPr>
          </a:p>
        </p:txBody>
      </p:sp>
      <p:graphicFrame>
        <p:nvGraphicFramePr>
          <p:cNvPr id="4" name="表格 3">
            <a:extLst>
              <a:ext uri="{FF2B5EF4-FFF2-40B4-BE49-F238E27FC236}">
                <a16:creationId xmlns:a16="http://schemas.microsoft.com/office/drawing/2014/main" id="{239FFDEE-5F4A-4506-81D6-11B3E90CD83C}"/>
              </a:ext>
            </a:extLst>
          </p:cNvPr>
          <p:cNvGraphicFramePr>
            <a:graphicFrameLocks noGrp="1"/>
          </p:cNvGraphicFramePr>
          <p:nvPr>
            <p:extLst>
              <p:ext uri="{D42A27DB-BD31-4B8C-83A1-F6EECF244321}">
                <p14:modId xmlns:p14="http://schemas.microsoft.com/office/powerpoint/2010/main" val="1295410433"/>
              </p:ext>
            </p:extLst>
          </p:nvPr>
        </p:nvGraphicFramePr>
        <p:xfrm>
          <a:off x="683568" y="1717433"/>
          <a:ext cx="7776864" cy="4032449"/>
        </p:xfrm>
        <a:graphic>
          <a:graphicData uri="http://schemas.openxmlformats.org/drawingml/2006/table">
            <a:tbl>
              <a:tblPr>
                <a:tableStyleId>{616DA210-FB5B-4158-B5E0-FEB733F419BA}</a:tableStyleId>
              </a:tblPr>
              <a:tblGrid>
                <a:gridCol w="1241562">
                  <a:extLst>
                    <a:ext uri="{9D8B030D-6E8A-4147-A177-3AD203B41FA5}">
                      <a16:colId xmlns:a16="http://schemas.microsoft.com/office/drawing/2014/main" val="20000"/>
                    </a:ext>
                  </a:extLst>
                </a:gridCol>
                <a:gridCol w="2992463">
                  <a:extLst>
                    <a:ext uri="{9D8B030D-6E8A-4147-A177-3AD203B41FA5}">
                      <a16:colId xmlns:a16="http://schemas.microsoft.com/office/drawing/2014/main" val="20001"/>
                    </a:ext>
                  </a:extLst>
                </a:gridCol>
                <a:gridCol w="1015294">
                  <a:extLst>
                    <a:ext uri="{9D8B030D-6E8A-4147-A177-3AD203B41FA5}">
                      <a16:colId xmlns:a16="http://schemas.microsoft.com/office/drawing/2014/main" val="20002"/>
                    </a:ext>
                  </a:extLst>
                </a:gridCol>
                <a:gridCol w="2527545">
                  <a:extLst>
                    <a:ext uri="{9D8B030D-6E8A-4147-A177-3AD203B41FA5}">
                      <a16:colId xmlns:a16="http://schemas.microsoft.com/office/drawing/2014/main" val="20003"/>
                    </a:ext>
                  </a:extLst>
                </a:gridCol>
              </a:tblGrid>
              <a:tr h="591165">
                <a:tc>
                  <a:txBody>
                    <a:bodyPr/>
                    <a:lstStyle/>
                    <a:p>
                      <a:pPr algn="ctr">
                        <a:spcAft>
                          <a:spcPts val="0"/>
                        </a:spcAft>
                      </a:pPr>
                      <a:r>
                        <a:rPr lang="zh-TW" sz="1800" b="1" kern="100" dirty="0">
                          <a:effectLst/>
                          <a:latin typeface="微軟正黑體" panose="020B0604030504040204" pitchFamily="34" charset="-120"/>
                          <a:ea typeface="微軟正黑體" panose="020B0604030504040204" pitchFamily="34" charset="-120"/>
                        </a:rPr>
                        <a:t>申請人姓名</a:t>
                      </a:r>
                    </a:p>
                  </a:txBody>
                  <a:tcPr marL="17780" marR="17780" marT="0" marB="0" anchor="ctr"/>
                </a:tc>
                <a:tc>
                  <a:txBody>
                    <a:bodyPr/>
                    <a:lstStyle/>
                    <a:p>
                      <a:pPr algn="ctr">
                        <a:spcAft>
                          <a:spcPts val="0"/>
                        </a:spcAft>
                      </a:pPr>
                      <a:endParaRPr lang="zh-TW" sz="1800" b="1" kern="100" dirty="0">
                        <a:effectLst/>
                        <a:latin typeface="微軟正黑體" panose="020B0604030504040204" pitchFamily="34" charset="-120"/>
                        <a:ea typeface="微軟正黑體" panose="020B0604030504040204" pitchFamily="34" charset="-120"/>
                      </a:endParaRPr>
                    </a:p>
                  </a:txBody>
                  <a:tcPr marL="17780" marR="17780" marT="0" marB="0" anchor="ctr"/>
                </a:tc>
                <a:tc>
                  <a:txBody>
                    <a:bodyPr/>
                    <a:lstStyle/>
                    <a:p>
                      <a:pPr algn="ctr"/>
                      <a:r>
                        <a:rPr lang="zh-TW" altLang="en-US" sz="1800" b="1" kern="100" dirty="0">
                          <a:effectLst/>
                          <a:latin typeface="微軟正黑體" panose="020B0604030504040204" pitchFamily="34" charset="-120"/>
                          <a:ea typeface="微軟正黑體" panose="020B0604030504040204" pitchFamily="34" charset="-120"/>
                        </a:rPr>
                        <a:t>單位名稱</a:t>
                      </a:r>
                      <a:endParaRPr lang="zh-TW" altLang="en-US" sz="1800" b="1" kern="100" dirty="0">
                        <a:solidFill>
                          <a:schemeClr val="dk1"/>
                        </a:solidFill>
                        <a:effectLst/>
                        <a:latin typeface="微軟正黑體" panose="020B0604030504040204" pitchFamily="34" charset="-120"/>
                        <a:ea typeface="微軟正黑體" panose="020B0604030504040204" pitchFamily="34" charset="-120"/>
                        <a:cs typeface="+mn-cs"/>
                      </a:endParaRPr>
                    </a:p>
                  </a:txBody>
                  <a:tcPr marL="17780" marR="17780" marT="0" marB="0" anchor="ctr"/>
                </a:tc>
                <a:tc>
                  <a:txBody>
                    <a:bodyPr/>
                    <a:lstStyle/>
                    <a:p>
                      <a:endParaRPr lang="zh-TW" altLang="en-US" sz="1800" b="1" dirty="0">
                        <a:latin typeface="微軟正黑體" panose="020B0604030504040204" pitchFamily="34" charset="-120"/>
                        <a:ea typeface="微軟正黑體" panose="020B0604030504040204" pitchFamily="34" charset="-120"/>
                      </a:endParaRPr>
                    </a:p>
                  </a:txBody>
                  <a:tcPr marL="17780" marR="17780" marT="0" marB="0" anchor="ctr"/>
                </a:tc>
                <a:extLst>
                  <a:ext uri="{0D108BD9-81ED-4DB2-BD59-A6C34878D82A}">
                    <a16:rowId xmlns:a16="http://schemas.microsoft.com/office/drawing/2014/main" val="10000"/>
                  </a:ext>
                </a:extLst>
              </a:tr>
              <a:tr h="591165">
                <a:tc>
                  <a:txBody>
                    <a:bodyPr/>
                    <a:lstStyle/>
                    <a:p>
                      <a:pPr algn="ctr">
                        <a:spcAft>
                          <a:spcPts val="0"/>
                        </a:spcAft>
                      </a:pPr>
                      <a:r>
                        <a:rPr lang="zh-TW" altLang="en-US" sz="1800" b="1" kern="100" dirty="0">
                          <a:effectLst/>
                          <a:latin typeface="微軟正黑體" panose="020B0604030504040204" pitchFamily="34" charset="-120"/>
                          <a:ea typeface="微軟正黑體" panose="020B0604030504040204" pitchFamily="34" charset="-120"/>
                        </a:rPr>
                        <a:t>所屬聯誼會</a:t>
                      </a:r>
                      <a:endParaRPr lang="zh-TW" sz="1800" b="1" kern="100" dirty="0">
                        <a:effectLst/>
                        <a:latin typeface="微軟正黑體" panose="020B0604030504040204" pitchFamily="34" charset="-120"/>
                        <a:ea typeface="微軟正黑體" panose="020B0604030504040204" pitchFamily="34" charset="-120"/>
                      </a:endParaRPr>
                    </a:p>
                  </a:txBody>
                  <a:tcPr marL="17780" marR="17780" marT="0" marB="0" anchor="ctr"/>
                </a:tc>
                <a:tc>
                  <a:txBody>
                    <a:bodyPr/>
                    <a:lstStyle/>
                    <a:p>
                      <a:pPr algn="ctr" latinLnBrk="1">
                        <a:spcAft>
                          <a:spcPts val="0"/>
                        </a:spcAft>
                      </a:pPr>
                      <a:endParaRPr lang="zh-TW" sz="1800" b="1" kern="100" dirty="0">
                        <a:effectLst/>
                        <a:latin typeface="微軟正黑體" panose="020B0604030504040204" pitchFamily="34" charset="-120"/>
                        <a:ea typeface="微軟正黑體" panose="020B0604030504040204" pitchFamily="34" charset="-120"/>
                      </a:endParaRPr>
                    </a:p>
                  </a:txBody>
                  <a:tcPr marL="17780" marR="17780" marT="0" marB="0" anchor="ctr"/>
                </a:tc>
                <a:tc>
                  <a:txBody>
                    <a:bodyPr/>
                    <a:lstStyle/>
                    <a:p>
                      <a:pPr algn="ctr">
                        <a:spcAft>
                          <a:spcPts val="0"/>
                        </a:spcAft>
                      </a:pPr>
                      <a:r>
                        <a:rPr lang="zh-TW" sz="1800" b="1" kern="100" dirty="0">
                          <a:effectLst/>
                          <a:latin typeface="微軟正黑體" panose="020B0604030504040204" pitchFamily="34" charset="-120"/>
                          <a:ea typeface="微軟正黑體" panose="020B0604030504040204" pitchFamily="34" charset="-120"/>
                        </a:rPr>
                        <a:t>從農年資</a:t>
                      </a:r>
                    </a:p>
                  </a:txBody>
                  <a:tcPr marL="17780" marR="17780" marT="0" marB="0" anchor="ctr"/>
                </a:tc>
                <a:tc>
                  <a:txBody>
                    <a:bodyPr/>
                    <a:lstStyle/>
                    <a:p>
                      <a:pPr algn="l">
                        <a:spcAft>
                          <a:spcPts val="0"/>
                        </a:spcAft>
                      </a:pPr>
                      <a:r>
                        <a:rPr lang="en-US" sz="1800" b="1" kern="100" dirty="0">
                          <a:effectLst/>
                          <a:latin typeface="微軟正黑體" panose="020B0604030504040204" pitchFamily="34" charset="-120"/>
                          <a:ea typeface="微軟正黑體" panose="020B0604030504040204" pitchFamily="34" charset="-120"/>
                        </a:rPr>
                        <a:t> </a:t>
                      </a:r>
                      <a:endParaRPr lang="zh-TW" sz="1800" b="1" kern="100" dirty="0">
                        <a:effectLst/>
                        <a:latin typeface="微軟正黑體" panose="020B0604030504040204" pitchFamily="34" charset="-120"/>
                        <a:ea typeface="微軟正黑體" panose="020B0604030504040204" pitchFamily="34" charset="-120"/>
                      </a:endParaRPr>
                    </a:p>
                  </a:txBody>
                  <a:tcPr marL="17780" marR="17780" marT="0" marB="0" anchor="ctr"/>
                </a:tc>
                <a:extLst>
                  <a:ext uri="{0D108BD9-81ED-4DB2-BD59-A6C34878D82A}">
                    <a16:rowId xmlns:a16="http://schemas.microsoft.com/office/drawing/2014/main" val="10001"/>
                  </a:ext>
                </a:extLst>
              </a:tr>
              <a:tr h="591165">
                <a:tc>
                  <a:txBody>
                    <a:bodyPr/>
                    <a:lstStyle/>
                    <a:p>
                      <a:pPr algn="ctr">
                        <a:spcAft>
                          <a:spcPts val="0"/>
                        </a:spcAft>
                      </a:pPr>
                      <a:r>
                        <a:rPr lang="zh-TW" altLang="en-US" sz="1800" b="1" kern="100" dirty="0">
                          <a:effectLst/>
                          <a:latin typeface="微軟正黑體" panose="020B0604030504040204" pitchFamily="34" charset="-120"/>
                          <a:ea typeface="微軟正黑體" panose="020B0604030504040204" pitchFamily="34" charset="-120"/>
                        </a:rPr>
                        <a:t>單位</a:t>
                      </a:r>
                      <a:r>
                        <a:rPr lang="zh-TW" sz="1800" b="1" kern="100" dirty="0">
                          <a:effectLst/>
                          <a:latin typeface="微軟正黑體" panose="020B0604030504040204" pitchFamily="34" charset="-120"/>
                          <a:ea typeface="微軟正黑體" panose="020B0604030504040204" pitchFamily="34" charset="-120"/>
                        </a:rPr>
                        <a:t>人數</a:t>
                      </a:r>
                    </a:p>
                  </a:txBody>
                  <a:tcPr marL="17780" marR="17780" marT="0" marB="0" anchor="ctr"/>
                </a:tc>
                <a:tc>
                  <a:txBody>
                    <a:bodyPr/>
                    <a:lstStyle/>
                    <a:p>
                      <a:pPr algn="ctr">
                        <a:spcAft>
                          <a:spcPts val="0"/>
                        </a:spcAft>
                      </a:pPr>
                      <a:endParaRPr lang="zh-TW" sz="1800" b="1" kern="100" dirty="0">
                        <a:effectLst/>
                        <a:latin typeface="微軟正黑體" panose="020B0604030504040204" pitchFamily="34" charset="-120"/>
                        <a:ea typeface="微軟正黑體" panose="020B0604030504040204" pitchFamily="34" charset="-120"/>
                      </a:endParaRPr>
                    </a:p>
                  </a:txBody>
                  <a:tcPr marL="17780" marR="177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zh-TW" sz="1800" b="1" kern="100">
                          <a:effectLst/>
                          <a:latin typeface="微軟正黑體" panose="020B0604030504040204" pitchFamily="34" charset="-120"/>
                          <a:ea typeface="微軟正黑體" panose="020B0604030504040204" pitchFamily="34" charset="-120"/>
                        </a:rPr>
                        <a:t>面積</a:t>
                      </a:r>
                      <a:r>
                        <a:rPr lang="en-US" altLang="zh-TW" sz="1800" b="1" kern="100">
                          <a:effectLst/>
                          <a:latin typeface="微軟正黑體" panose="020B0604030504040204" pitchFamily="34" charset="-120"/>
                          <a:ea typeface="微軟正黑體" panose="020B0604030504040204" pitchFamily="34" charset="-12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1800" b="1" kern="100">
                          <a:effectLst/>
                          <a:latin typeface="微軟正黑體" panose="020B0604030504040204" pitchFamily="34" charset="-120"/>
                          <a:ea typeface="微軟正黑體" panose="020B0604030504040204" pitchFamily="34" charset="-120"/>
                        </a:rPr>
                        <a:t>產量</a:t>
                      </a:r>
                      <a:endParaRPr lang="zh-TW" altLang="zh-TW" sz="1800" b="1" kern="100" dirty="0">
                        <a:effectLst/>
                        <a:latin typeface="微軟正黑體" panose="020B0604030504040204" pitchFamily="34" charset="-120"/>
                        <a:ea typeface="微軟正黑體" panose="020B0604030504040204" pitchFamily="34" charset="-120"/>
                      </a:endParaRPr>
                    </a:p>
                  </a:txBody>
                  <a:tcPr marL="17780" marR="17780" marT="0" marB="0" anchor="ctr"/>
                </a:tc>
                <a:tc>
                  <a:txBody>
                    <a:bodyPr/>
                    <a:lstStyle/>
                    <a:p>
                      <a:pPr algn="ctr">
                        <a:spcAft>
                          <a:spcPts val="0"/>
                        </a:spcAft>
                      </a:pPr>
                      <a:endParaRPr lang="zh-TW" sz="1800" b="1" kern="100" dirty="0">
                        <a:effectLst/>
                        <a:latin typeface="微軟正黑體" panose="020B0604030504040204" pitchFamily="34" charset="-120"/>
                        <a:ea typeface="微軟正黑體" panose="020B0604030504040204" pitchFamily="34" charset="-120"/>
                      </a:endParaRPr>
                    </a:p>
                  </a:txBody>
                  <a:tcPr marL="17780" marR="17780" marT="0" marB="0" anchor="ctr"/>
                </a:tc>
                <a:extLst>
                  <a:ext uri="{0D108BD9-81ED-4DB2-BD59-A6C34878D82A}">
                    <a16:rowId xmlns:a16="http://schemas.microsoft.com/office/drawing/2014/main" val="10002"/>
                  </a:ext>
                </a:extLst>
              </a:tr>
              <a:tr h="731458">
                <a:tc>
                  <a:txBody>
                    <a:bodyPr/>
                    <a:lstStyle/>
                    <a:p>
                      <a:pPr algn="ctr">
                        <a:spcAft>
                          <a:spcPts val="0"/>
                        </a:spcAft>
                      </a:pPr>
                      <a:r>
                        <a:rPr lang="zh-TW" sz="1800" b="1" kern="100" dirty="0">
                          <a:effectLst/>
                          <a:latin typeface="微軟正黑體" panose="020B0604030504040204" pitchFamily="34" charset="-120"/>
                          <a:ea typeface="微軟正黑體" panose="020B0604030504040204" pitchFamily="34" charset="-120"/>
                        </a:rPr>
                        <a:t>主要作物</a:t>
                      </a:r>
                      <a:r>
                        <a:rPr lang="en-US" altLang="zh-TW" sz="1800" b="1" kern="100" dirty="0">
                          <a:effectLst/>
                          <a:latin typeface="微軟正黑體" panose="020B0604030504040204" pitchFamily="34" charset="-120"/>
                          <a:ea typeface="微軟正黑體" panose="020B0604030504040204" pitchFamily="34" charset="-120"/>
                        </a:rPr>
                        <a:t>/</a:t>
                      </a:r>
                      <a:r>
                        <a:rPr lang="zh-TW" altLang="en-US" sz="1800" b="1" kern="100" dirty="0">
                          <a:effectLst/>
                          <a:latin typeface="微軟正黑體" panose="020B0604030504040204" pitchFamily="34" charset="-120"/>
                          <a:ea typeface="微軟正黑體" panose="020B0604030504040204" pitchFamily="34" charset="-120"/>
                        </a:rPr>
                        <a:t>產品</a:t>
                      </a:r>
                      <a:endParaRPr lang="zh-TW" sz="1800" b="1" kern="100" dirty="0">
                        <a:effectLst/>
                        <a:latin typeface="微軟正黑體" panose="020B0604030504040204" pitchFamily="34" charset="-120"/>
                        <a:ea typeface="微軟正黑體" panose="020B0604030504040204" pitchFamily="34" charset="-120"/>
                      </a:endParaRPr>
                    </a:p>
                  </a:txBody>
                  <a:tcPr marL="17780" marR="17780" marT="0" marB="0" anchor="ctr"/>
                </a:tc>
                <a:tc gridSpan="3">
                  <a:txBody>
                    <a:bodyPr/>
                    <a:lstStyle/>
                    <a:p>
                      <a:pPr algn="ctr">
                        <a:spcAft>
                          <a:spcPts val="0"/>
                        </a:spcAft>
                      </a:pPr>
                      <a:endParaRPr lang="zh-TW" sz="1800" b="1" kern="100" dirty="0">
                        <a:effectLst/>
                        <a:latin typeface="微軟正黑體" panose="020B0604030504040204" pitchFamily="34" charset="-120"/>
                        <a:ea typeface="微軟正黑體" panose="020B0604030504040204" pitchFamily="34" charset="-120"/>
                      </a:endParaRPr>
                    </a:p>
                  </a:txBody>
                  <a:tcPr marL="17780" marR="17780" marT="0" marB="0" anchor="ct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3"/>
                  </a:ext>
                </a:extLst>
              </a:tr>
              <a:tr h="738004">
                <a:tc>
                  <a:txBody>
                    <a:bodyPr/>
                    <a:lstStyle/>
                    <a:p>
                      <a:pPr algn="ctr">
                        <a:spcAft>
                          <a:spcPts val="0"/>
                        </a:spcAft>
                      </a:pPr>
                      <a:r>
                        <a:rPr lang="zh-TW" sz="1800" b="1" kern="100" dirty="0">
                          <a:effectLst/>
                          <a:latin typeface="微軟正黑體" panose="020B0604030504040204" pitchFamily="34" charset="-120"/>
                          <a:ea typeface="微軟正黑體" panose="020B0604030504040204" pitchFamily="34" charset="-120"/>
                        </a:rPr>
                        <a:t>主要客戶</a:t>
                      </a:r>
                      <a:r>
                        <a:rPr lang="en-US" sz="1800" b="1" kern="100" dirty="0">
                          <a:effectLst/>
                          <a:latin typeface="微軟正黑體" panose="020B0604030504040204" pitchFamily="34" charset="-120"/>
                          <a:ea typeface="微軟正黑體" panose="020B0604030504040204" pitchFamily="34" charset="-120"/>
                        </a:rPr>
                        <a:t>/</a:t>
                      </a:r>
                      <a:endParaRPr lang="zh-TW" sz="1800" b="1" kern="100" dirty="0">
                        <a:effectLst/>
                        <a:latin typeface="微軟正黑體" panose="020B0604030504040204" pitchFamily="34" charset="-120"/>
                        <a:ea typeface="微軟正黑體" panose="020B0604030504040204" pitchFamily="34" charset="-120"/>
                      </a:endParaRPr>
                    </a:p>
                    <a:p>
                      <a:pPr algn="ctr">
                        <a:spcAft>
                          <a:spcPts val="0"/>
                        </a:spcAft>
                      </a:pPr>
                      <a:r>
                        <a:rPr lang="zh-TW" sz="1800" b="1" kern="100" dirty="0">
                          <a:effectLst/>
                          <a:latin typeface="微軟正黑體" panose="020B0604030504040204" pitchFamily="34" charset="-120"/>
                          <a:ea typeface="微軟正黑體" panose="020B0604030504040204" pitchFamily="34" charset="-120"/>
                        </a:rPr>
                        <a:t>營運對象</a:t>
                      </a:r>
                    </a:p>
                  </a:txBody>
                  <a:tcPr marL="17780" marR="17780" marT="0" marB="0" anchor="ctr"/>
                </a:tc>
                <a:tc gridSpan="3">
                  <a:txBody>
                    <a:bodyPr/>
                    <a:lstStyle/>
                    <a:p>
                      <a:pPr algn="ctr">
                        <a:spcAft>
                          <a:spcPts val="0"/>
                        </a:spcAft>
                      </a:pPr>
                      <a:endParaRPr lang="zh-TW" sz="1800" b="1" kern="100" dirty="0">
                        <a:effectLst/>
                        <a:latin typeface="微軟正黑體" panose="020B0604030504040204" pitchFamily="34" charset="-120"/>
                        <a:ea typeface="微軟正黑體" panose="020B0604030504040204" pitchFamily="34" charset="-120"/>
                      </a:endParaRPr>
                    </a:p>
                  </a:txBody>
                  <a:tcPr marL="17780" marR="17780" marT="0" marB="0" anchor="ct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4"/>
                  </a:ext>
                </a:extLst>
              </a:tr>
              <a:tr h="789492">
                <a:tc>
                  <a:txBody>
                    <a:bodyPr/>
                    <a:lstStyle/>
                    <a:p>
                      <a:pPr algn="ctr">
                        <a:spcAft>
                          <a:spcPts val="0"/>
                        </a:spcAft>
                      </a:pPr>
                      <a:r>
                        <a:rPr lang="zh-TW" sz="1800" b="1" kern="100" dirty="0">
                          <a:effectLst/>
                          <a:latin typeface="微軟正黑體" panose="020B0604030504040204" pitchFamily="34" charset="-120"/>
                          <a:ea typeface="微軟正黑體" panose="020B0604030504040204" pitchFamily="34" charset="-120"/>
                        </a:rPr>
                        <a:t>經營簡介</a:t>
                      </a:r>
                    </a:p>
                  </a:txBody>
                  <a:tcPr marL="17780" marR="17780" marT="0" marB="0" anchor="ctr"/>
                </a:tc>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800" b="1" dirty="0">
                        <a:solidFill>
                          <a:srgbClr val="000000"/>
                        </a:solidFill>
                        <a:latin typeface="微軟正黑體" panose="020B0604030504040204" pitchFamily="34" charset="-120"/>
                        <a:ea typeface="微軟正黑體" panose="020B0604030504040204" pitchFamily="34" charset="-120"/>
                      </a:endParaRPr>
                    </a:p>
                  </a:txBody>
                  <a:tcPr marL="17780" marR="17780" marT="0" marB="0" anchor="ct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5"/>
                  </a:ext>
                </a:extLst>
              </a:tr>
            </a:tbl>
          </a:graphicData>
        </a:graphic>
      </p:graphicFrame>
      <p:sp>
        <p:nvSpPr>
          <p:cNvPr id="5" name="矩形 4">
            <a:extLst>
              <a:ext uri="{FF2B5EF4-FFF2-40B4-BE49-F238E27FC236}">
                <a16:creationId xmlns:a16="http://schemas.microsoft.com/office/drawing/2014/main" id="{C1F184EC-35DE-4090-AB3D-ECB6F899C8BD}"/>
              </a:ext>
            </a:extLst>
          </p:cNvPr>
          <p:cNvSpPr/>
          <p:nvPr/>
        </p:nvSpPr>
        <p:spPr>
          <a:xfrm>
            <a:off x="595379" y="972000"/>
            <a:ext cx="8424936" cy="461665"/>
          </a:xfrm>
          <a:prstGeom prst="rect">
            <a:avLst/>
          </a:prstGeom>
        </p:spPr>
        <p:txBody>
          <a:bodyPr wrap="square">
            <a:spAutoFit/>
          </a:bodyPr>
          <a:lstStyle/>
          <a:p>
            <a:r>
              <a:rPr lang="zh-TW" altLang="en-US" sz="2400" b="1">
                <a:latin typeface="微軟正黑體" panose="020B0604030504040204" pitchFamily="34" charset="-120"/>
                <a:ea typeface="微軟正黑體" panose="020B0604030504040204" pitchFamily="34" charset="-120"/>
              </a:rPr>
              <a:t>三、</a:t>
            </a:r>
            <a:r>
              <a:rPr lang="zh-TW" altLang="zh-TW" sz="2400" b="1">
                <a:latin typeface="微軟正黑體" panose="020B0604030504040204" pitchFamily="34" charset="-120"/>
                <a:ea typeface="微軟正黑體" panose="020B0604030504040204" pitchFamily="34" charset="-120"/>
              </a:rPr>
              <a:t>計畫</a:t>
            </a:r>
            <a:r>
              <a:rPr lang="zh-TW" altLang="en-US" sz="2400" b="1">
                <a:latin typeface="微軟正黑體" panose="020B0604030504040204" pitchFamily="34" charset="-120"/>
                <a:ea typeface="微軟正黑體" panose="020B0604030504040204" pitchFamily="34" charset="-120"/>
              </a:rPr>
              <a:t>申請人簡介</a:t>
            </a:r>
            <a:r>
              <a:rPr lang="en-US" altLang="zh-TW" sz="2400" b="1">
                <a:latin typeface="微軟正黑體" panose="020B0604030504040204" pitchFamily="34" charset="-120"/>
                <a:ea typeface="微軟正黑體" panose="020B0604030504040204" pitchFamily="34" charset="-120"/>
              </a:rPr>
              <a:t>：</a:t>
            </a:r>
            <a:endParaRPr lang="en-US" altLang="zh-TW" sz="2400"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10805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7549DCDD-57BA-4C3F-82C5-DEAB4D86EF65}"/>
              </a:ext>
            </a:extLst>
          </p:cNvPr>
          <p:cNvSpPr>
            <a:spLocks noGrp="1"/>
          </p:cNvSpPr>
          <p:nvPr>
            <p:ph type="sldNum" sz="quarter" idx="12"/>
          </p:nvPr>
        </p:nvSpPr>
        <p:spPr/>
        <p:txBody>
          <a:bodyPr/>
          <a:lstStyle/>
          <a:p>
            <a:fld id="{85FB6BB9-40D6-481A-8F86-7F2774A6B859}" type="slidenum">
              <a:rPr lang="zh-TW" altLang="en-US" smtClean="0"/>
              <a:t>5</a:t>
            </a:fld>
            <a:endParaRPr lang="zh-TW" altLang="en-US"/>
          </a:p>
        </p:txBody>
      </p:sp>
      <p:sp>
        <p:nvSpPr>
          <p:cNvPr id="3" name="矩形 2">
            <a:extLst>
              <a:ext uri="{FF2B5EF4-FFF2-40B4-BE49-F238E27FC236}">
                <a16:creationId xmlns:a16="http://schemas.microsoft.com/office/drawing/2014/main" id="{A197847D-D31F-43C8-9615-EDD76CEB6C7C}"/>
              </a:ext>
            </a:extLst>
          </p:cNvPr>
          <p:cNvSpPr/>
          <p:nvPr/>
        </p:nvSpPr>
        <p:spPr>
          <a:xfrm>
            <a:off x="471809" y="435600"/>
            <a:ext cx="4852610" cy="523220"/>
          </a:xfrm>
          <a:prstGeom prst="rect">
            <a:avLst/>
          </a:prstGeom>
        </p:spPr>
        <p:txBody>
          <a:bodyPr wrap="none">
            <a:spAutoFit/>
          </a:bodyPr>
          <a:lstStyle/>
          <a:p>
            <a:r>
              <a:rPr lang="zh-TW" altLang="en-US" sz="2800" b="1">
                <a:latin typeface="微軟正黑體" panose="020B0604030504040204" pitchFamily="34" charset="-120"/>
                <a:ea typeface="微軟正黑體" panose="020B0604030504040204" pitchFamily="34" charset="-120"/>
              </a:rPr>
              <a:t>貳、計畫需求分析及營運說明</a:t>
            </a:r>
            <a:endParaRPr lang="zh-TW" altLang="en-US" sz="2800" dirty="0">
              <a:latin typeface="Calibri" panose="020F0502020204030204" pitchFamily="34" charset="0"/>
              <a:ea typeface="微軟正黑體" panose="020B0604030504040204" pitchFamily="34" charset="-120"/>
            </a:endParaRPr>
          </a:p>
        </p:txBody>
      </p:sp>
      <p:sp>
        <p:nvSpPr>
          <p:cNvPr id="5" name="矩形 4">
            <a:extLst>
              <a:ext uri="{FF2B5EF4-FFF2-40B4-BE49-F238E27FC236}">
                <a16:creationId xmlns:a16="http://schemas.microsoft.com/office/drawing/2014/main" id="{AE518D9F-2914-4010-A8CA-771D4C60A8F9}"/>
              </a:ext>
            </a:extLst>
          </p:cNvPr>
          <p:cNvSpPr/>
          <p:nvPr/>
        </p:nvSpPr>
        <p:spPr>
          <a:xfrm>
            <a:off x="595379" y="972000"/>
            <a:ext cx="8424936" cy="1184940"/>
          </a:xfrm>
          <a:prstGeom prst="rect">
            <a:avLst/>
          </a:prstGeom>
        </p:spPr>
        <p:txBody>
          <a:bodyPr wrap="square">
            <a:spAutoFit/>
          </a:bodyPr>
          <a:lstStyle/>
          <a:p>
            <a:pPr fontAlgn="base">
              <a:spcAft>
                <a:spcPts val="600"/>
              </a:spcAft>
            </a:pPr>
            <a:r>
              <a:rPr lang="zh-TW" altLang="en-US" sz="2400" b="1">
                <a:latin typeface="微軟正黑體" panose="020B0604030504040204" pitchFamily="34" charset="-120"/>
                <a:ea typeface="微軟正黑體" panose="020B0604030504040204" pitchFamily="34" charset="-120"/>
              </a:rPr>
              <a:t>一、產業環境、現況及需求分析</a:t>
            </a:r>
            <a:endParaRPr lang="en-US" altLang="zh-TW" sz="2400" b="1">
              <a:latin typeface="微軟正黑體" panose="020B0604030504040204" pitchFamily="34" charset="-120"/>
              <a:ea typeface="微軟正黑體" panose="020B0604030504040204" pitchFamily="34" charset="-120"/>
            </a:endParaRPr>
          </a:p>
          <a:p>
            <a:pPr fontAlgn="base"/>
            <a:r>
              <a:rPr lang="zh-TW" altLang="en-US">
                <a:solidFill>
                  <a:srgbClr val="FF0000"/>
                </a:solidFill>
                <a:latin typeface="Calibri" panose="020F0502020204030204" pitchFamily="34" charset="0"/>
                <a:ea typeface="微軟正黑體" panose="020B0604030504040204" pitchFamily="34" charset="-120"/>
              </a:rPr>
              <a:t>撰寫建議</a:t>
            </a:r>
            <a:r>
              <a:rPr lang="en-US" altLang="zh-TW">
                <a:solidFill>
                  <a:srgbClr val="FF0000"/>
                </a:solidFill>
                <a:latin typeface="Calibri" panose="020F0502020204030204" pitchFamily="34" charset="0"/>
                <a:ea typeface="微軟正黑體" panose="020B0604030504040204" pitchFamily="34" charset="-120"/>
              </a:rPr>
              <a:t>：</a:t>
            </a:r>
            <a:r>
              <a:rPr lang="zh-TW" altLang="en-US">
                <a:solidFill>
                  <a:srgbClr val="FF0000"/>
                </a:solidFill>
                <a:latin typeface="Calibri" panose="020F0502020204030204" pitchFamily="34" charset="0"/>
                <a:ea typeface="微軟正黑體" panose="020B0604030504040204" pitchFamily="34" charset="-120"/>
              </a:rPr>
              <a:t>盤點並分析本計畫所處之產業環境、背景及衍生需求</a:t>
            </a:r>
            <a:endParaRPr lang="en-US" altLang="zh-TW">
              <a:solidFill>
                <a:srgbClr val="FF0000"/>
              </a:solidFill>
              <a:latin typeface="Calibri" panose="020F0502020204030204" pitchFamily="34" charset="0"/>
              <a:ea typeface="微軟正黑體" panose="020B0604030504040204" pitchFamily="34" charset="-120"/>
            </a:endParaRPr>
          </a:p>
          <a:p>
            <a:pPr fontAlgn="base"/>
            <a:r>
              <a:rPr lang="zh-TW" altLang="en-US" sz="2400" b="1">
                <a:latin typeface="微軟正黑體" panose="020B0604030504040204" pitchFamily="34" charset="-120"/>
                <a:ea typeface="微軟正黑體" panose="020B0604030504040204" pitchFamily="34" charset="-120"/>
              </a:rPr>
              <a:t> </a:t>
            </a:r>
            <a:endParaRPr lang="en-US" altLang="zh-TW" sz="2400" dirty="0">
              <a:solidFill>
                <a:srgbClr val="FF0000"/>
              </a:solidFill>
              <a:latin typeface="微軟正黑體" panose="020B0604030504040204" pitchFamily="34" charset="-120"/>
              <a:ea typeface="微軟正黑體" panose="020B0604030504040204" pitchFamily="34" charset="-120"/>
            </a:endParaRPr>
          </a:p>
        </p:txBody>
      </p:sp>
      <p:sp>
        <p:nvSpPr>
          <p:cNvPr id="6" name="矩形 5">
            <a:extLst>
              <a:ext uri="{FF2B5EF4-FFF2-40B4-BE49-F238E27FC236}">
                <a16:creationId xmlns:a16="http://schemas.microsoft.com/office/drawing/2014/main" id="{3FA3F9A3-8B65-4E78-BCBC-ADE0B9F7C1AE}"/>
              </a:ext>
            </a:extLst>
          </p:cNvPr>
          <p:cNvSpPr/>
          <p:nvPr/>
        </p:nvSpPr>
        <p:spPr>
          <a:xfrm>
            <a:off x="576189" y="2920352"/>
            <a:ext cx="8424936" cy="815608"/>
          </a:xfrm>
          <a:prstGeom prst="rect">
            <a:avLst/>
          </a:prstGeom>
        </p:spPr>
        <p:txBody>
          <a:bodyPr wrap="square">
            <a:spAutoFit/>
          </a:bodyPr>
          <a:lstStyle/>
          <a:p>
            <a:pPr fontAlgn="base">
              <a:spcAft>
                <a:spcPts val="600"/>
              </a:spcAft>
            </a:pPr>
            <a:r>
              <a:rPr lang="zh-TW" altLang="en-US" sz="2400" b="1">
                <a:latin typeface="微軟正黑體" panose="020B0604030504040204" pitchFamily="34" charset="-120"/>
                <a:ea typeface="微軟正黑體" panose="020B0604030504040204" pitchFamily="34" charset="-120"/>
              </a:rPr>
              <a:t>二、計畫營運說明</a:t>
            </a:r>
            <a:endParaRPr lang="en-US" altLang="zh-TW" sz="2400" b="1">
              <a:latin typeface="微軟正黑體" panose="020B0604030504040204" pitchFamily="34" charset="-120"/>
              <a:ea typeface="微軟正黑體" panose="020B0604030504040204" pitchFamily="34" charset="-120"/>
            </a:endParaRPr>
          </a:p>
          <a:p>
            <a:pPr fontAlgn="base"/>
            <a:r>
              <a:rPr lang="zh-TW" altLang="en-US">
                <a:solidFill>
                  <a:srgbClr val="FF0000"/>
                </a:solidFill>
                <a:latin typeface="微軟正黑體" panose="020B0604030504040204" pitchFamily="34" charset="-120"/>
                <a:ea typeface="微軟正黑體" panose="020B0604030504040204" pitchFamily="34" charset="-120"/>
              </a:rPr>
              <a:t>撰寫建議：根據上述分析內容，說明希望透過計畫解決之問題及方式</a:t>
            </a:r>
            <a:endParaRPr lang="en-US" altLang="zh-TW" dirty="0">
              <a:solidFill>
                <a:srgbClr val="FF00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418300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F51BE093-3057-468D-9AC9-0537F1940483}"/>
              </a:ext>
            </a:extLst>
          </p:cNvPr>
          <p:cNvSpPr>
            <a:spLocks noGrp="1"/>
          </p:cNvSpPr>
          <p:nvPr>
            <p:ph type="sldNum" sz="quarter" idx="12"/>
          </p:nvPr>
        </p:nvSpPr>
        <p:spPr/>
        <p:txBody>
          <a:bodyPr/>
          <a:lstStyle/>
          <a:p>
            <a:fld id="{85FB6BB9-40D6-481A-8F86-7F2774A6B859}" type="slidenum">
              <a:rPr lang="zh-TW" altLang="en-US" smtClean="0"/>
              <a:t>6</a:t>
            </a:fld>
            <a:endParaRPr lang="zh-TW" altLang="en-US"/>
          </a:p>
        </p:txBody>
      </p:sp>
      <p:graphicFrame>
        <p:nvGraphicFramePr>
          <p:cNvPr id="5" name="表格 4">
            <a:extLst>
              <a:ext uri="{FF2B5EF4-FFF2-40B4-BE49-F238E27FC236}">
                <a16:creationId xmlns:a16="http://schemas.microsoft.com/office/drawing/2014/main" id="{F92778AB-66D2-427E-BFFB-22C52C8CF96D}"/>
              </a:ext>
            </a:extLst>
          </p:cNvPr>
          <p:cNvGraphicFramePr>
            <a:graphicFrameLocks noGrp="1"/>
          </p:cNvGraphicFramePr>
          <p:nvPr>
            <p:extLst>
              <p:ext uri="{D42A27DB-BD31-4B8C-83A1-F6EECF244321}">
                <p14:modId xmlns:p14="http://schemas.microsoft.com/office/powerpoint/2010/main" val="1490475174"/>
              </p:ext>
            </p:extLst>
          </p:nvPr>
        </p:nvGraphicFramePr>
        <p:xfrm>
          <a:off x="426368" y="1490121"/>
          <a:ext cx="8291263" cy="2811059"/>
        </p:xfrm>
        <a:graphic>
          <a:graphicData uri="http://schemas.openxmlformats.org/drawingml/2006/table">
            <a:tbl>
              <a:tblPr firstRow="1" firstCol="1" bandRow="1">
                <a:tableStyleId>{5940675A-B579-460E-94D1-54222C63F5DA}</a:tableStyleId>
              </a:tblPr>
              <a:tblGrid>
                <a:gridCol w="1224136">
                  <a:extLst>
                    <a:ext uri="{9D8B030D-6E8A-4147-A177-3AD203B41FA5}">
                      <a16:colId xmlns:a16="http://schemas.microsoft.com/office/drawing/2014/main" val="20000"/>
                    </a:ext>
                  </a:extLst>
                </a:gridCol>
                <a:gridCol w="1584176">
                  <a:extLst>
                    <a:ext uri="{9D8B030D-6E8A-4147-A177-3AD203B41FA5}">
                      <a16:colId xmlns:a16="http://schemas.microsoft.com/office/drawing/2014/main" val="20001"/>
                    </a:ext>
                  </a:extLst>
                </a:gridCol>
                <a:gridCol w="1440160">
                  <a:extLst>
                    <a:ext uri="{9D8B030D-6E8A-4147-A177-3AD203B41FA5}">
                      <a16:colId xmlns:a16="http://schemas.microsoft.com/office/drawing/2014/main" val="20002"/>
                    </a:ext>
                  </a:extLst>
                </a:gridCol>
                <a:gridCol w="1615736">
                  <a:extLst>
                    <a:ext uri="{9D8B030D-6E8A-4147-A177-3AD203B41FA5}">
                      <a16:colId xmlns:a16="http://schemas.microsoft.com/office/drawing/2014/main" val="20003"/>
                    </a:ext>
                  </a:extLst>
                </a:gridCol>
                <a:gridCol w="2427055">
                  <a:extLst>
                    <a:ext uri="{9D8B030D-6E8A-4147-A177-3AD203B41FA5}">
                      <a16:colId xmlns:a16="http://schemas.microsoft.com/office/drawing/2014/main" val="20004"/>
                    </a:ext>
                  </a:extLst>
                </a:gridCol>
              </a:tblGrid>
              <a:tr h="387953">
                <a:tc>
                  <a:txBody>
                    <a:bodyPr/>
                    <a:lstStyle/>
                    <a:p>
                      <a:pPr algn="ctr">
                        <a:lnSpc>
                          <a:spcPts val="2400"/>
                        </a:lnSpc>
                        <a:spcAft>
                          <a:spcPts val="0"/>
                        </a:spcAft>
                      </a:pPr>
                      <a:r>
                        <a:rPr lang="en-US" sz="1800" b="1" kern="0" baseline="0" dirty="0">
                          <a:effectLst/>
                          <a:latin typeface="微軟正黑體" panose="020B0604030504040204" pitchFamily="34" charset="-120"/>
                          <a:ea typeface="微軟正黑體" panose="020B0604030504040204" pitchFamily="34" charset="-120"/>
                        </a:rPr>
                        <a:t> </a:t>
                      </a:r>
                      <a:endParaRPr lang="zh-TW" sz="1800" b="1"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bg1"/>
                    </a:solidFill>
                  </a:tcPr>
                </a:tc>
                <a:tc>
                  <a:txBody>
                    <a:bodyPr/>
                    <a:lstStyle/>
                    <a:p>
                      <a:pPr algn="ctr">
                        <a:lnSpc>
                          <a:spcPts val="2400"/>
                        </a:lnSpc>
                        <a:spcAft>
                          <a:spcPts val="0"/>
                        </a:spcAft>
                      </a:pPr>
                      <a:r>
                        <a:rPr lang="zh-TW" sz="1800" b="1" kern="0" baseline="0" dirty="0">
                          <a:effectLst/>
                          <a:latin typeface="微軟正黑體" panose="020B0604030504040204" pitchFamily="34" charset="-120"/>
                          <a:ea typeface="微軟正黑體" panose="020B0604030504040204" pitchFamily="34" charset="-120"/>
                        </a:rPr>
                        <a:t>單位</a:t>
                      </a:r>
                      <a:endParaRPr lang="zh-TW" sz="1800" b="1"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bg1"/>
                    </a:solidFill>
                  </a:tcPr>
                </a:tc>
                <a:tc>
                  <a:txBody>
                    <a:bodyPr/>
                    <a:lstStyle/>
                    <a:p>
                      <a:pPr algn="ctr">
                        <a:lnSpc>
                          <a:spcPts val="2400"/>
                        </a:lnSpc>
                        <a:spcAft>
                          <a:spcPts val="0"/>
                        </a:spcAft>
                      </a:pPr>
                      <a:r>
                        <a:rPr lang="zh-TW" altLang="zh-TW" sz="1800" b="1" kern="0" baseline="0" dirty="0">
                          <a:effectLst/>
                          <a:latin typeface="微軟正黑體" panose="020B0604030504040204" pitchFamily="34" charset="-120"/>
                          <a:ea typeface="微軟正黑體" panose="020B0604030504040204" pitchFamily="34" charset="-120"/>
                        </a:rPr>
                        <a:t>姓名</a:t>
                      </a:r>
                      <a:endParaRPr lang="zh-TW" sz="1800" b="1"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bg1"/>
                    </a:solidFill>
                  </a:tcPr>
                </a:tc>
                <a:tc>
                  <a:txBody>
                    <a:bodyPr/>
                    <a:lstStyle/>
                    <a:p>
                      <a:pPr marL="0" marR="0" lvl="0" indent="0" algn="ctr" defTabSz="914400" rtl="0" eaLnBrk="1" fontAlgn="auto" latinLnBrk="0" hangingPunct="1">
                        <a:lnSpc>
                          <a:spcPts val="2400"/>
                        </a:lnSpc>
                        <a:spcBef>
                          <a:spcPts val="0"/>
                        </a:spcBef>
                        <a:spcAft>
                          <a:spcPts val="0"/>
                        </a:spcAft>
                        <a:buClrTx/>
                        <a:buSzTx/>
                        <a:buFontTx/>
                        <a:buNone/>
                        <a:tabLst/>
                        <a:defRPr/>
                      </a:pPr>
                      <a:r>
                        <a:rPr lang="zh-TW" altLang="zh-TW" sz="1800" b="1" kern="0" baseline="0" dirty="0">
                          <a:effectLst/>
                          <a:latin typeface="微軟正黑體" panose="020B0604030504040204" pitchFamily="34" charset="-120"/>
                          <a:ea typeface="微軟正黑體" panose="020B0604030504040204" pitchFamily="34" charset="-120"/>
                        </a:rPr>
                        <a:t>職稱</a:t>
                      </a:r>
                      <a:endParaRPr lang="zh-TW" altLang="zh-TW" sz="1800" b="1"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bg1"/>
                    </a:solidFill>
                  </a:tcPr>
                </a:tc>
                <a:tc>
                  <a:txBody>
                    <a:bodyPr/>
                    <a:lstStyle/>
                    <a:p>
                      <a:pPr algn="ctr">
                        <a:lnSpc>
                          <a:spcPts val="2400"/>
                        </a:lnSpc>
                        <a:spcAft>
                          <a:spcPts val="0"/>
                        </a:spcAft>
                      </a:pPr>
                      <a:r>
                        <a:rPr lang="zh-TW" sz="1800" b="1" kern="0" baseline="0" dirty="0">
                          <a:effectLst/>
                          <a:latin typeface="微軟正黑體" panose="020B0604030504040204" pitchFamily="34" charset="-120"/>
                          <a:ea typeface="微軟正黑體" panose="020B0604030504040204" pitchFamily="34" charset="-120"/>
                        </a:rPr>
                        <a:t>專長</a:t>
                      </a:r>
                      <a:endParaRPr lang="zh-TW" sz="1800" b="1"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10000"/>
                  </a:ext>
                </a:extLst>
              </a:tr>
              <a:tr h="807702">
                <a:tc>
                  <a:txBody>
                    <a:bodyPr/>
                    <a:lstStyle/>
                    <a:p>
                      <a:pPr algn="ctr">
                        <a:lnSpc>
                          <a:spcPts val="2400"/>
                        </a:lnSpc>
                        <a:spcAft>
                          <a:spcPts val="0"/>
                        </a:spcAft>
                      </a:pPr>
                      <a:r>
                        <a:rPr lang="zh-TW" sz="1800" b="1" kern="0" baseline="0" dirty="0">
                          <a:effectLst/>
                          <a:latin typeface="微軟正黑體" panose="020B0604030504040204" pitchFamily="34" charset="-120"/>
                          <a:ea typeface="微軟正黑體" panose="020B0604030504040204" pitchFamily="34" charset="-120"/>
                        </a:rPr>
                        <a:t>合作對象</a:t>
                      </a:r>
                      <a:r>
                        <a:rPr lang="en-US" sz="1800" b="1" kern="0" baseline="0" dirty="0">
                          <a:effectLst/>
                          <a:latin typeface="微軟正黑體" panose="020B0604030504040204" pitchFamily="34" charset="-120"/>
                          <a:ea typeface="微軟正黑體" panose="020B0604030504040204" pitchFamily="34" charset="-120"/>
                        </a:rPr>
                        <a:t>1</a:t>
                      </a:r>
                      <a:endParaRPr lang="zh-TW" sz="1800" b="1"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bg1"/>
                    </a:solidFill>
                  </a:tcPr>
                </a:tc>
                <a:tc>
                  <a:txBody>
                    <a:bodyPr/>
                    <a:lstStyle/>
                    <a:p>
                      <a:pPr algn="ctr">
                        <a:lnSpc>
                          <a:spcPts val="2400"/>
                        </a:lnSpc>
                        <a:spcAft>
                          <a:spcPts val="0"/>
                        </a:spcAft>
                      </a:pPr>
                      <a:r>
                        <a:rPr lang="en-US" sz="2000" b="1" kern="0" baseline="0" dirty="0">
                          <a:effectLst/>
                          <a:latin typeface="微軟正黑體" panose="020B0604030504040204" pitchFamily="34" charset="-120"/>
                          <a:ea typeface="微軟正黑體" panose="020B0604030504040204" pitchFamily="34" charset="-120"/>
                        </a:rPr>
                        <a:t> </a:t>
                      </a:r>
                      <a:endParaRPr lang="zh-TW" sz="2000" b="1"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bg1"/>
                    </a:solidFill>
                  </a:tcPr>
                </a:tc>
                <a:tc>
                  <a:txBody>
                    <a:bodyPr/>
                    <a:lstStyle/>
                    <a:p>
                      <a:pPr algn="ctr">
                        <a:lnSpc>
                          <a:spcPts val="2400"/>
                        </a:lnSpc>
                        <a:spcAft>
                          <a:spcPts val="0"/>
                        </a:spcAft>
                      </a:pPr>
                      <a:r>
                        <a:rPr lang="en-US" sz="2000" b="1" kern="0" baseline="0" dirty="0">
                          <a:effectLst/>
                          <a:latin typeface="微軟正黑體" panose="020B0604030504040204" pitchFamily="34" charset="-120"/>
                          <a:ea typeface="微軟正黑體" panose="020B0604030504040204" pitchFamily="34" charset="-120"/>
                        </a:rPr>
                        <a:t> </a:t>
                      </a:r>
                      <a:endParaRPr lang="zh-TW" sz="2000" b="1"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bg1"/>
                    </a:solidFill>
                  </a:tcPr>
                </a:tc>
                <a:tc>
                  <a:txBody>
                    <a:bodyPr/>
                    <a:lstStyle/>
                    <a:p>
                      <a:pPr algn="ctr">
                        <a:lnSpc>
                          <a:spcPts val="2400"/>
                        </a:lnSpc>
                        <a:spcAft>
                          <a:spcPts val="0"/>
                        </a:spcAft>
                      </a:pPr>
                      <a:r>
                        <a:rPr lang="en-US" sz="2000" b="1" kern="0" baseline="0" dirty="0">
                          <a:effectLst/>
                          <a:latin typeface="微軟正黑體" panose="020B0604030504040204" pitchFamily="34" charset="-120"/>
                          <a:ea typeface="微軟正黑體" panose="020B0604030504040204" pitchFamily="34" charset="-120"/>
                        </a:rPr>
                        <a:t> </a:t>
                      </a:r>
                      <a:endParaRPr lang="zh-TW" sz="2000" b="1"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bg1"/>
                    </a:solidFill>
                  </a:tcPr>
                </a:tc>
                <a:tc>
                  <a:txBody>
                    <a:bodyPr/>
                    <a:lstStyle/>
                    <a:p>
                      <a:pPr algn="ctr">
                        <a:lnSpc>
                          <a:spcPts val="2400"/>
                        </a:lnSpc>
                        <a:spcAft>
                          <a:spcPts val="0"/>
                        </a:spcAft>
                      </a:pPr>
                      <a:r>
                        <a:rPr lang="en-US" sz="2000" b="1" kern="0" baseline="0">
                          <a:effectLst/>
                          <a:latin typeface="微軟正黑體" panose="020B0604030504040204" pitchFamily="34" charset="-120"/>
                          <a:ea typeface="微軟正黑體" panose="020B0604030504040204" pitchFamily="34" charset="-120"/>
                        </a:rPr>
                        <a:t> </a:t>
                      </a:r>
                      <a:endParaRPr lang="zh-TW" sz="2000" b="1" kern="100" baseline="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10001"/>
                  </a:ext>
                </a:extLst>
              </a:tr>
              <a:tr h="807702">
                <a:tc>
                  <a:txBody>
                    <a:bodyPr/>
                    <a:lstStyle/>
                    <a:p>
                      <a:pPr algn="ctr">
                        <a:lnSpc>
                          <a:spcPts val="2400"/>
                        </a:lnSpc>
                        <a:spcAft>
                          <a:spcPts val="0"/>
                        </a:spcAft>
                      </a:pPr>
                      <a:r>
                        <a:rPr lang="zh-TW" sz="1800" b="1" kern="0" baseline="0">
                          <a:effectLst/>
                          <a:latin typeface="微軟正黑體" panose="020B0604030504040204" pitchFamily="34" charset="-120"/>
                          <a:ea typeface="微軟正黑體" panose="020B0604030504040204" pitchFamily="34" charset="-120"/>
                        </a:rPr>
                        <a:t>合作對象</a:t>
                      </a:r>
                      <a:r>
                        <a:rPr lang="en-US" sz="1800" b="1" kern="0" baseline="0">
                          <a:effectLst/>
                          <a:latin typeface="微軟正黑體" panose="020B0604030504040204" pitchFamily="34" charset="-120"/>
                          <a:ea typeface="微軟正黑體" panose="020B0604030504040204" pitchFamily="34" charset="-120"/>
                        </a:rPr>
                        <a:t>2</a:t>
                      </a:r>
                      <a:endParaRPr lang="zh-TW" sz="1800" b="1" kern="100" baseline="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bg1"/>
                    </a:solidFill>
                  </a:tcPr>
                </a:tc>
                <a:tc>
                  <a:txBody>
                    <a:bodyPr/>
                    <a:lstStyle/>
                    <a:p>
                      <a:pPr algn="ctr">
                        <a:lnSpc>
                          <a:spcPts val="2400"/>
                        </a:lnSpc>
                        <a:spcAft>
                          <a:spcPts val="0"/>
                        </a:spcAft>
                      </a:pPr>
                      <a:r>
                        <a:rPr lang="en-US" sz="2000" b="1" kern="0" baseline="0" dirty="0">
                          <a:effectLst/>
                          <a:latin typeface="微軟正黑體" panose="020B0604030504040204" pitchFamily="34" charset="-120"/>
                          <a:ea typeface="微軟正黑體" panose="020B0604030504040204" pitchFamily="34" charset="-120"/>
                        </a:rPr>
                        <a:t> </a:t>
                      </a:r>
                      <a:endParaRPr lang="zh-TW" sz="2000" b="1"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bg1"/>
                    </a:solidFill>
                  </a:tcPr>
                </a:tc>
                <a:tc>
                  <a:txBody>
                    <a:bodyPr/>
                    <a:lstStyle/>
                    <a:p>
                      <a:pPr algn="ctr">
                        <a:lnSpc>
                          <a:spcPts val="2400"/>
                        </a:lnSpc>
                        <a:spcAft>
                          <a:spcPts val="0"/>
                        </a:spcAft>
                      </a:pPr>
                      <a:r>
                        <a:rPr lang="en-US" sz="2000" b="1" kern="0" baseline="0" dirty="0">
                          <a:effectLst/>
                          <a:latin typeface="微軟正黑體" panose="020B0604030504040204" pitchFamily="34" charset="-120"/>
                          <a:ea typeface="微軟正黑體" panose="020B0604030504040204" pitchFamily="34" charset="-120"/>
                        </a:rPr>
                        <a:t> </a:t>
                      </a:r>
                      <a:endParaRPr lang="zh-TW" sz="2000" b="1"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bg1"/>
                    </a:solidFill>
                  </a:tcPr>
                </a:tc>
                <a:tc>
                  <a:txBody>
                    <a:bodyPr/>
                    <a:lstStyle/>
                    <a:p>
                      <a:pPr algn="ctr">
                        <a:lnSpc>
                          <a:spcPts val="2400"/>
                        </a:lnSpc>
                        <a:spcAft>
                          <a:spcPts val="0"/>
                        </a:spcAft>
                      </a:pPr>
                      <a:r>
                        <a:rPr lang="en-US" sz="2000" b="1" kern="0" baseline="0" dirty="0">
                          <a:effectLst/>
                          <a:latin typeface="微軟正黑體" panose="020B0604030504040204" pitchFamily="34" charset="-120"/>
                          <a:ea typeface="微軟正黑體" panose="020B0604030504040204" pitchFamily="34" charset="-120"/>
                        </a:rPr>
                        <a:t> </a:t>
                      </a:r>
                      <a:endParaRPr lang="zh-TW" sz="2000" b="1"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bg1"/>
                    </a:solidFill>
                  </a:tcPr>
                </a:tc>
                <a:tc>
                  <a:txBody>
                    <a:bodyPr/>
                    <a:lstStyle/>
                    <a:p>
                      <a:pPr algn="ctr">
                        <a:lnSpc>
                          <a:spcPts val="2400"/>
                        </a:lnSpc>
                        <a:spcAft>
                          <a:spcPts val="0"/>
                        </a:spcAft>
                      </a:pPr>
                      <a:r>
                        <a:rPr lang="en-US" sz="2000" b="1" kern="0" baseline="0" dirty="0">
                          <a:effectLst/>
                          <a:latin typeface="微軟正黑體" panose="020B0604030504040204" pitchFamily="34" charset="-120"/>
                          <a:ea typeface="微軟正黑體" panose="020B0604030504040204" pitchFamily="34" charset="-120"/>
                        </a:rPr>
                        <a:t> </a:t>
                      </a:r>
                      <a:endParaRPr lang="zh-TW" sz="2000" b="1"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10002"/>
                  </a:ext>
                </a:extLst>
              </a:tr>
              <a:tr h="807702">
                <a:tc>
                  <a:txBody>
                    <a:bodyPr/>
                    <a:lstStyle/>
                    <a:p>
                      <a:pPr algn="ctr">
                        <a:lnSpc>
                          <a:spcPts val="2400"/>
                        </a:lnSpc>
                        <a:spcAft>
                          <a:spcPts val="0"/>
                        </a:spcAft>
                      </a:pPr>
                      <a:r>
                        <a:rPr lang="zh-TW" sz="1800" b="1" kern="0" baseline="0">
                          <a:effectLst/>
                          <a:latin typeface="微軟正黑體" panose="020B0604030504040204" pitchFamily="34" charset="-120"/>
                          <a:ea typeface="微軟正黑體" panose="020B0604030504040204" pitchFamily="34" charset="-120"/>
                        </a:rPr>
                        <a:t>合作對象</a:t>
                      </a:r>
                      <a:r>
                        <a:rPr lang="en-US" sz="1800" b="1" kern="0" baseline="0">
                          <a:effectLst/>
                          <a:latin typeface="微軟正黑體" panose="020B0604030504040204" pitchFamily="34" charset="-120"/>
                          <a:ea typeface="微軟正黑體" panose="020B0604030504040204" pitchFamily="34" charset="-120"/>
                        </a:rPr>
                        <a:t>3</a:t>
                      </a:r>
                      <a:endParaRPr lang="zh-TW" sz="1800" b="1" kern="100" baseline="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bg1"/>
                    </a:solidFill>
                  </a:tcPr>
                </a:tc>
                <a:tc>
                  <a:txBody>
                    <a:bodyPr/>
                    <a:lstStyle/>
                    <a:p>
                      <a:pPr algn="ctr">
                        <a:lnSpc>
                          <a:spcPts val="2400"/>
                        </a:lnSpc>
                        <a:spcAft>
                          <a:spcPts val="0"/>
                        </a:spcAft>
                      </a:pPr>
                      <a:r>
                        <a:rPr lang="en-US" sz="2000" b="1" kern="0" baseline="0">
                          <a:effectLst/>
                          <a:latin typeface="微軟正黑體" panose="020B0604030504040204" pitchFamily="34" charset="-120"/>
                          <a:ea typeface="微軟正黑體" panose="020B0604030504040204" pitchFamily="34" charset="-120"/>
                        </a:rPr>
                        <a:t> </a:t>
                      </a:r>
                      <a:endParaRPr lang="zh-TW" sz="2000" b="1" kern="100" baseline="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bg1"/>
                    </a:solidFill>
                  </a:tcPr>
                </a:tc>
                <a:tc>
                  <a:txBody>
                    <a:bodyPr/>
                    <a:lstStyle/>
                    <a:p>
                      <a:pPr algn="ctr">
                        <a:lnSpc>
                          <a:spcPts val="2400"/>
                        </a:lnSpc>
                        <a:spcAft>
                          <a:spcPts val="0"/>
                        </a:spcAft>
                      </a:pPr>
                      <a:r>
                        <a:rPr lang="en-US" sz="2000" b="1" kern="0" baseline="0" dirty="0">
                          <a:effectLst/>
                          <a:latin typeface="微軟正黑體" panose="020B0604030504040204" pitchFamily="34" charset="-120"/>
                          <a:ea typeface="微軟正黑體" panose="020B0604030504040204" pitchFamily="34" charset="-120"/>
                        </a:rPr>
                        <a:t> </a:t>
                      </a:r>
                      <a:endParaRPr lang="zh-TW" sz="2000" b="1"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bg1"/>
                    </a:solidFill>
                  </a:tcPr>
                </a:tc>
                <a:tc>
                  <a:txBody>
                    <a:bodyPr/>
                    <a:lstStyle/>
                    <a:p>
                      <a:pPr algn="ctr">
                        <a:lnSpc>
                          <a:spcPts val="2400"/>
                        </a:lnSpc>
                        <a:spcAft>
                          <a:spcPts val="0"/>
                        </a:spcAft>
                      </a:pPr>
                      <a:r>
                        <a:rPr lang="en-US" sz="2000" b="1" kern="0" baseline="0" dirty="0">
                          <a:effectLst/>
                          <a:latin typeface="微軟正黑體" panose="020B0604030504040204" pitchFamily="34" charset="-120"/>
                          <a:ea typeface="微軟正黑體" panose="020B0604030504040204" pitchFamily="34" charset="-120"/>
                        </a:rPr>
                        <a:t> </a:t>
                      </a:r>
                      <a:endParaRPr lang="zh-TW" sz="2000" b="1"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bg1"/>
                    </a:solidFill>
                  </a:tcPr>
                </a:tc>
                <a:tc>
                  <a:txBody>
                    <a:bodyPr/>
                    <a:lstStyle/>
                    <a:p>
                      <a:pPr algn="ctr">
                        <a:lnSpc>
                          <a:spcPts val="2400"/>
                        </a:lnSpc>
                        <a:spcAft>
                          <a:spcPts val="0"/>
                        </a:spcAft>
                      </a:pPr>
                      <a:r>
                        <a:rPr lang="en-US" sz="2000" b="1" kern="0" baseline="0" dirty="0">
                          <a:effectLst/>
                          <a:latin typeface="微軟正黑體" panose="020B0604030504040204" pitchFamily="34" charset="-120"/>
                          <a:ea typeface="微軟正黑體" panose="020B0604030504040204" pitchFamily="34" charset="-120"/>
                        </a:rPr>
                        <a:t> </a:t>
                      </a:r>
                      <a:endParaRPr lang="zh-TW" sz="2000" b="1" kern="100" baseline="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10003"/>
                  </a:ext>
                </a:extLst>
              </a:tr>
            </a:tbl>
          </a:graphicData>
        </a:graphic>
      </p:graphicFrame>
      <p:sp>
        <p:nvSpPr>
          <p:cNvPr id="6" name="矩形 5">
            <a:extLst>
              <a:ext uri="{FF2B5EF4-FFF2-40B4-BE49-F238E27FC236}">
                <a16:creationId xmlns:a16="http://schemas.microsoft.com/office/drawing/2014/main" id="{313A4604-425A-4AC1-99EA-9BE9266E1802}"/>
              </a:ext>
            </a:extLst>
          </p:cNvPr>
          <p:cNvSpPr/>
          <p:nvPr/>
        </p:nvSpPr>
        <p:spPr>
          <a:xfrm>
            <a:off x="595379" y="972000"/>
            <a:ext cx="8424936" cy="461665"/>
          </a:xfrm>
          <a:prstGeom prst="rect">
            <a:avLst/>
          </a:prstGeom>
        </p:spPr>
        <p:txBody>
          <a:bodyPr wrap="square">
            <a:spAutoFit/>
          </a:bodyPr>
          <a:lstStyle/>
          <a:p>
            <a:pPr fontAlgn="base"/>
            <a:r>
              <a:rPr lang="zh-TW" altLang="en-US" sz="2400" b="1">
                <a:latin typeface="微軟正黑體" panose="020B0604030504040204" pitchFamily="34" charset="-120"/>
                <a:ea typeface="微軟正黑體" panose="020B0604030504040204" pitchFamily="34" charset="-120"/>
              </a:rPr>
              <a:t>一、團隊組成</a:t>
            </a:r>
            <a:endParaRPr lang="en-US" altLang="zh-TW" sz="2400" dirty="0">
              <a:solidFill>
                <a:srgbClr val="FF0000"/>
              </a:solidFill>
              <a:latin typeface="微軟正黑體" panose="020B0604030504040204" pitchFamily="34" charset="-120"/>
              <a:ea typeface="微軟正黑體" panose="020B0604030504040204" pitchFamily="34" charset="-120"/>
            </a:endParaRPr>
          </a:p>
        </p:txBody>
      </p:sp>
      <p:sp>
        <p:nvSpPr>
          <p:cNvPr id="7" name="矩形 6">
            <a:extLst>
              <a:ext uri="{FF2B5EF4-FFF2-40B4-BE49-F238E27FC236}">
                <a16:creationId xmlns:a16="http://schemas.microsoft.com/office/drawing/2014/main" id="{E95DCF42-9401-4ABE-860C-ACBD9DC24772}"/>
              </a:ext>
            </a:extLst>
          </p:cNvPr>
          <p:cNvSpPr/>
          <p:nvPr/>
        </p:nvSpPr>
        <p:spPr>
          <a:xfrm>
            <a:off x="5961887" y="1077088"/>
            <a:ext cx="2879314" cy="369332"/>
          </a:xfrm>
          <a:prstGeom prst="rect">
            <a:avLst/>
          </a:prstGeom>
        </p:spPr>
        <p:txBody>
          <a:bodyPr wrap="none">
            <a:spAutoFit/>
          </a:bodyPr>
          <a:lstStyle/>
          <a:p>
            <a:r>
              <a:rPr lang="en-US" altLang="zh-TW" b="1">
                <a:solidFill>
                  <a:srgbClr val="FF0000"/>
                </a:solidFill>
                <a:latin typeface="微軟正黑體" panose="020B0604030504040204" pitchFamily="34" charset="-120"/>
                <a:ea typeface="微軟正黑體" panose="020B0604030504040204" pitchFamily="34" charset="-120"/>
              </a:rPr>
              <a:t>(</a:t>
            </a:r>
            <a:r>
              <a:rPr lang="zh-TW" altLang="en-US">
                <a:solidFill>
                  <a:srgbClr val="FF0000"/>
                </a:solidFill>
                <a:latin typeface="微軟正黑體" panose="020B0604030504040204" pitchFamily="34" charset="-120"/>
                <a:ea typeface="微軟正黑體" panose="020B0604030504040204" pitchFamily="34" charset="-120"/>
              </a:rPr>
              <a:t>表格不足請自行增列調整</a:t>
            </a:r>
            <a:r>
              <a:rPr lang="en-US" altLang="zh-TW">
                <a:solidFill>
                  <a:srgbClr val="FF0000"/>
                </a:solidFill>
                <a:latin typeface="微軟正黑體" panose="020B0604030504040204" pitchFamily="34" charset="-120"/>
                <a:ea typeface="微軟正黑體" panose="020B0604030504040204" pitchFamily="34" charset="-120"/>
              </a:rPr>
              <a:t>)</a:t>
            </a:r>
            <a:endParaRPr lang="zh-TW" altLang="en-US"/>
          </a:p>
        </p:txBody>
      </p:sp>
      <p:sp>
        <p:nvSpPr>
          <p:cNvPr id="8" name="矩形 7">
            <a:extLst>
              <a:ext uri="{FF2B5EF4-FFF2-40B4-BE49-F238E27FC236}">
                <a16:creationId xmlns:a16="http://schemas.microsoft.com/office/drawing/2014/main" id="{81652D46-8D2D-47AE-9CD2-3AD268A3E705}"/>
              </a:ext>
            </a:extLst>
          </p:cNvPr>
          <p:cNvSpPr/>
          <p:nvPr/>
        </p:nvSpPr>
        <p:spPr>
          <a:xfrm>
            <a:off x="595379" y="4374989"/>
            <a:ext cx="8424936" cy="1646605"/>
          </a:xfrm>
          <a:prstGeom prst="rect">
            <a:avLst/>
          </a:prstGeom>
        </p:spPr>
        <p:txBody>
          <a:bodyPr wrap="square">
            <a:spAutoFit/>
          </a:bodyPr>
          <a:lstStyle/>
          <a:p>
            <a:pPr fontAlgn="base">
              <a:spcAft>
                <a:spcPts val="600"/>
              </a:spcAft>
            </a:pPr>
            <a:r>
              <a:rPr lang="zh-TW" altLang="en-US" sz="2400" b="1">
                <a:latin typeface="微軟正黑體" panose="020B0604030504040204" pitchFamily="34" charset="-120"/>
                <a:ea typeface="微軟正黑體" panose="020B0604030504040204" pitchFamily="34" charset="-120"/>
              </a:rPr>
              <a:t>二、合作動機</a:t>
            </a:r>
            <a:r>
              <a:rPr lang="en-US" altLang="zh-TW" sz="2400" b="1">
                <a:latin typeface="微軟正黑體" panose="020B0604030504040204" pitchFamily="34" charset="-120"/>
                <a:ea typeface="微軟正黑體" panose="020B0604030504040204" pitchFamily="34" charset="-120"/>
              </a:rPr>
              <a:t>：</a:t>
            </a:r>
          </a:p>
          <a:p>
            <a:pPr fontAlgn="base"/>
            <a:r>
              <a:rPr lang="zh-TW" altLang="en-US">
                <a:solidFill>
                  <a:srgbClr val="FF0000"/>
                </a:solidFill>
                <a:latin typeface="微軟正黑體" panose="020B0604030504040204" pitchFamily="34" charset="-120"/>
                <a:ea typeface="微軟正黑體" panose="020B0604030504040204" pitchFamily="34" charset="-120"/>
              </a:rPr>
              <a:t>撰寫建議：</a:t>
            </a:r>
            <a:endParaRPr lang="en-US" altLang="zh-TW">
              <a:solidFill>
                <a:srgbClr val="FF0000"/>
              </a:solidFill>
              <a:latin typeface="微軟正黑體" panose="020B0604030504040204" pitchFamily="34" charset="-120"/>
              <a:ea typeface="微軟正黑體" panose="020B0604030504040204" pitchFamily="34" charset="-120"/>
            </a:endParaRPr>
          </a:p>
          <a:p>
            <a:pPr fontAlgn="base"/>
            <a:r>
              <a:rPr lang="en-US" altLang="zh-TW">
                <a:solidFill>
                  <a:srgbClr val="FF0000"/>
                </a:solidFill>
                <a:latin typeface="微軟正黑體" panose="020B0604030504040204" pitchFamily="34" charset="-120"/>
                <a:ea typeface="微軟正黑體" panose="020B0604030504040204" pitchFamily="34" charset="-120"/>
              </a:rPr>
              <a:t>(</a:t>
            </a:r>
            <a:r>
              <a:rPr lang="zh-TW" altLang="en-US">
                <a:solidFill>
                  <a:srgbClr val="FF0000"/>
                </a:solidFill>
                <a:latin typeface="微軟正黑體" panose="020B0604030504040204" pitchFamily="34" charset="-120"/>
                <a:ea typeface="微軟正黑體" panose="020B0604030504040204" pitchFamily="34" charset="-120"/>
              </a:rPr>
              <a:t>一</a:t>
            </a:r>
            <a:r>
              <a:rPr lang="en-US" altLang="zh-TW">
                <a:solidFill>
                  <a:srgbClr val="FF0000"/>
                </a:solidFill>
                <a:latin typeface="微軟正黑體" panose="020B0604030504040204" pitchFamily="34" charset="-120"/>
                <a:ea typeface="微軟正黑體" panose="020B0604030504040204" pitchFamily="34" charset="-120"/>
              </a:rPr>
              <a:t>)</a:t>
            </a:r>
            <a:r>
              <a:rPr lang="zh-TW" altLang="en-US">
                <a:solidFill>
                  <a:srgbClr val="FF0000"/>
                </a:solidFill>
                <a:latin typeface="微軟正黑體" panose="020B0604030504040204" pitchFamily="34" charset="-120"/>
                <a:ea typeface="微軟正黑體" panose="020B0604030504040204" pitchFamily="34" charset="-120"/>
              </a:rPr>
              <a:t>請說明找這些合作夥伴之原因</a:t>
            </a:r>
            <a:endParaRPr lang="en-US" altLang="zh-TW">
              <a:solidFill>
                <a:srgbClr val="FF0000"/>
              </a:solidFill>
              <a:latin typeface="微軟正黑體" panose="020B0604030504040204" pitchFamily="34" charset="-120"/>
              <a:ea typeface="微軟正黑體" panose="020B0604030504040204" pitchFamily="34" charset="-120"/>
            </a:endParaRPr>
          </a:p>
          <a:p>
            <a:pPr fontAlgn="base"/>
            <a:r>
              <a:rPr lang="en-US" altLang="zh-TW">
                <a:solidFill>
                  <a:srgbClr val="FF0000"/>
                </a:solidFill>
                <a:latin typeface="微軟正黑體" panose="020B0604030504040204" pitchFamily="34" charset="-120"/>
                <a:ea typeface="微軟正黑體" panose="020B0604030504040204" pitchFamily="34" charset="-120"/>
              </a:rPr>
              <a:t>(</a:t>
            </a:r>
            <a:r>
              <a:rPr lang="zh-TW" altLang="en-US">
                <a:solidFill>
                  <a:srgbClr val="FF0000"/>
                </a:solidFill>
                <a:latin typeface="微軟正黑體" panose="020B0604030504040204" pitchFamily="34" charset="-120"/>
                <a:ea typeface="微軟正黑體" panose="020B0604030504040204" pitchFamily="34" charset="-120"/>
              </a:rPr>
              <a:t>二</a:t>
            </a:r>
            <a:r>
              <a:rPr lang="en-US" altLang="zh-TW">
                <a:solidFill>
                  <a:srgbClr val="FF0000"/>
                </a:solidFill>
                <a:latin typeface="微軟正黑體" panose="020B0604030504040204" pitchFamily="34" charset="-120"/>
                <a:ea typeface="微軟正黑體" panose="020B0604030504040204" pitchFamily="34" charset="-120"/>
              </a:rPr>
              <a:t>)</a:t>
            </a:r>
            <a:r>
              <a:rPr lang="zh-TW" altLang="en-US">
                <a:solidFill>
                  <a:srgbClr val="FF0000"/>
                </a:solidFill>
                <a:latin typeface="微軟正黑體" panose="020B0604030504040204" pitchFamily="34" charset="-120"/>
                <a:ea typeface="微軟正黑體" panose="020B0604030504040204" pitchFamily="34" charset="-120"/>
              </a:rPr>
              <a:t>合作夥伴如為在地農民團體、公協會團體</a:t>
            </a:r>
            <a:r>
              <a:rPr lang="en-US" altLang="zh-TW">
                <a:solidFill>
                  <a:srgbClr val="FF0000"/>
                </a:solidFill>
                <a:latin typeface="微軟正黑體" panose="020B0604030504040204" pitchFamily="34" charset="-120"/>
                <a:ea typeface="微軟正黑體" panose="020B0604030504040204" pitchFamily="34" charset="-120"/>
              </a:rPr>
              <a:t>(</a:t>
            </a:r>
            <a:r>
              <a:rPr lang="zh-TW" altLang="en-US">
                <a:solidFill>
                  <a:srgbClr val="FF0000"/>
                </a:solidFill>
                <a:latin typeface="微軟正黑體" panose="020B0604030504040204" pitchFamily="34" charset="-120"/>
                <a:ea typeface="微軟正黑體" panose="020B0604030504040204" pitchFamily="34" charset="-120"/>
              </a:rPr>
              <a:t>合作社、產銷班、聯誼會、社區發展協會</a:t>
            </a:r>
            <a:r>
              <a:rPr lang="en-US" altLang="zh-TW">
                <a:solidFill>
                  <a:srgbClr val="FF0000"/>
                </a:solidFill>
                <a:latin typeface="微軟正黑體" panose="020B0604030504040204" pitchFamily="34" charset="-120"/>
                <a:ea typeface="微軟正黑體" panose="020B0604030504040204" pitchFamily="34" charset="-120"/>
              </a:rPr>
              <a:t>…</a:t>
            </a:r>
            <a:r>
              <a:rPr lang="zh-TW" altLang="en-US">
                <a:solidFill>
                  <a:srgbClr val="FF0000"/>
                </a:solidFill>
                <a:latin typeface="微軟正黑體" panose="020B0604030504040204" pitchFamily="34" charset="-120"/>
                <a:ea typeface="微軟正黑體" panose="020B0604030504040204" pitchFamily="34" charset="-120"/>
              </a:rPr>
              <a:t>等</a:t>
            </a:r>
            <a:r>
              <a:rPr lang="en-US" altLang="zh-TW">
                <a:solidFill>
                  <a:srgbClr val="FF0000"/>
                </a:solidFill>
                <a:latin typeface="微軟正黑體" panose="020B0604030504040204" pitchFamily="34" charset="-120"/>
                <a:ea typeface="微軟正黑體" panose="020B0604030504040204" pitchFamily="34" charset="-120"/>
              </a:rPr>
              <a:t>)</a:t>
            </a:r>
            <a:r>
              <a:rPr lang="zh-TW" altLang="en-US">
                <a:solidFill>
                  <a:srgbClr val="FF0000"/>
                </a:solidFill>
                <a:latin typeface="微軟正黑體" panose="020B0604030504040204" pitchFamily="34" charset="-120"/>
                <a:ea typeface="微軟正黑體" panose="020B0604030504040204" pitchFamily="34" charset="-120"/>
              </a:rPr>
              <a:t>請詳述合作之動機及欲共同解決之問題</a:t>
            </a:r>
            <a:endParaRPr lang="en-US" altLang="zh-TW" dirty="0">
              <a:solidFill>
                <a:srgbClr val="FF0000"/>
              </a:solidFill>
              <a:latin typeface="微軟正黑體" panose="020B0604030504040204" pitchFamily="34" charset="-120"/>
              <a:ea typeface="微軟正黑體" panose="020B0604030504040204" pitchFamily="34" charset="-120"/>
            </a:endParaRPr>
          </a:p>
        </p:txBody>
      </p:sp>
      <p:sp>
        <p:nvSpPr>
          <p:cNvPr id="9" name="矩形 8">
            <a:extLst>
              <a:ext uri="{FF2B5EF4-FFF2-40B4-BE49-F238E27FC236}">
                <a16:creationId xmlns:a16="http://schemas.microsoft.com/office/drawing/2014/main" id="{C234E589-D8CE-41AE-BC98-A5C3B1BD44A6}"/>
              </a:ext>
            </a:extLst>
          </p:cNvPr>
          <p:cNvSpPr/>
          <p:nvPr/>
        </p:nvSpPr>
        <p:spPr>
          <a:xfrm>
            <a:off x="471809" y="435600"/>
            <a:ext cx="4134465" cy="523220"/>
          </a:xfrm>
          <a:prstGeom prst="rect">
            <a:avLst/>
          </a:prstGeom>
        </p:spPr>
        <p:txBody>
          <a:bodyPr wrap="none">
            <a:spAutoFit/>
          </a:bodyPr>
          <a:lstStyle/>
          <a:p>
            <a:r>
              <a:rPr lang="zh-TW" altLang="en-US" sz="2800" b="1">
                <a:latin typeface="微軟正黑體" panose="020B0604030504040204" pitchFamily="34" charset="-120"/>
                <a:ea typeface="微軟正黑體" panose="020B0604030504040204" pitchFamily="34" charset="-120"/>
              </a:rPr>
              <a:t>參、計畫策略與進行方式</a:t>
            </a:r>
            <a:endParaRPr lang="zh-TW" altLang="en-US" sz="28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071724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2D4ED19B-A0D5-4BAB-9EA2-93BAC42DF4AE}"/>
              </a:ext>
            </a:extLst>
          </p:cNvPr>
          <p:cNvSpPr>
            <a:spLocks noGrp="1"/>
          </p:cNvSpPr>
          <p:nvPr>
            <p:ph type="sldNum" sz="quarter" idx="12"/>
          </p:nvPr>
        </p:nvSpPr>
        <p:spPr/>
        <p:txBody>
          <a:bodyPr/>
          <a:lstStyle/>
          <a:p>
            <a:fld id="{85FB6BB9-40D6-481A-8F86-7F2774A6B859}" type="slidenum">
              <a:rPr lang="zh-TW" altLang="en-US" smtClean="0"/>
              <a:t>7</a:t>
            </a:fld>
            <a:endParaRPr lang="zh-TW" altLang="en-US"/>
          </a:p>
        </p:txBody>
      </p:sp>
      <p:graphicFrame>
        <p:nvGraphicFramePr>
          <p:cNvPr id="7" name="表格 6">
            <a:extLst>
              <a:ext uri="{FF2B5EF4-FFF2-40B4-BE49-F238E27FC236}">
                <a16:creationId xmlns:a16="http://schemas.microsoft.com/office/drawing/2014/main" id="{F25E1DA2-C048-40F3-90E1-51A9919FED94}"/>
              </a:ext>
            </a:extLst>
          </p:cNvPr>
          <p:cNvGraphicFramePr>
            <a:graphicFrameLocks noGrp="1"/>
          </p:cNvGraphicFramePr>
          <p:nvPr>
            <p:extLst>
              <p:ext uri="{D42A27DB-BD31-4B8C-83A1-F6EECF244321}">
                <p14:modId xmlns:p14="http://schemas.microsoft.com/office/powerpoint/2010/main" val="1384823899"/>
              </p:ext>
            </p:extLst>
          </p:nvPr>
        </p:nvGraphicFramePr>
        <p:xfrm>
          <a:off x="471809" y="1800788"/>
          <a:ext cx="8291263" cy="4093385"/>
        </p:xfrm>
        <a:graphic>
          <a:graphicData uri="http://schemas.openxmlformats.org/drawingml/2006/table">
            <a:tbl>
              <a:tblPr firstRow="1" firstCol="1" bandRow="1">
                <a:tableStyleId>{5940675A-B579-460E-94D1-54222C63F5DA}</a:tableStyleId>
              </a:tblPr>
              <a:tblGrid>
                <a:gridCol w="1515367">
                  <a:extLst>
                    <a:ext uri="{9D8B030D-6E8A-4147-A177-3AD203B41FA5}">
                      <a16:colId xmlns:a16="http://schemas.microsoft.com/office/drawing/2014/main" val="20000"/>
                    </a:ext>
                  </a:extLst>
                </a:gridCol>
                <a:gridCol w="6775896">
                  <a:extLst>
                    <a:ext uri="{9D8B030D-6E8A-4147-A177-3AD203B41FA5}">
                      <a16:colId xmlns:a16="http://schemas.microsoft.com/office/drawing/2014/main" val="20001"/>
                    </a:ext>
                  </a:extLst>
                </a:gridCol>
              </a:tblGrid>
              <a:tr h="417680">
                <a:tc>
                  <a:txBody>
                    <a:bodyPr/>
                    <a:lstStyle/>
                    <a:p>
                      <a:pPr algn="ctr">
                        <a:lnSpc>
                          <a:spcPts val="2400"/>
                        </a:lnSpc>
                        <a:spcAft>
                          <a:spcPts val="0"/>
                        </a:spcAft>
                      </a:pPr>
                      <a:r>
                        <a:rPr lang="en-US" sz="1800" kern="0" baseline="0" dirty="0">
                          <a:effectLst/>
                          <a:latin typeface="Calibri" panose="020F0502020204030204" pitchFamily="34" charset="0"/>
                          <a:ea typeface="微軟正黑體" panose="020B0604030504040204" pitchFamily="34" charset="-120"/>
                        </a:rPr>
                        <a:t> </a:t>
                      </a:r>
                      <a:endParaRPr lang="zh-TW" sz="1800" kern="100" baseline="0" dirty="0">
                        <a:effectLst/>
                        <a:latin typeface="Calibri" panose="020F0502020204030204" pitchFamily="34" charset="0"/>
                        <a:ea typeface="微軟正黑體" panose="020B0604030504040204" pitchFamily="34" charset="-120"/>
                        <a:cs typeface="Times New Roman" panose="02020603050405020304" pitchFamily="18" charset="0"/>
                      </a:endParaRPr>
                    </a:p>
                  </a:txBody>
                  <a:tcPr marL="68580" marR="68580" marT="0" marB="0" anchor="ctr">
                    <a:solidFill>
                      <a:schemeClr val="bg1"/>
                    </a:solidFill>
                  </a:tcPr>
                </a:tc>
                <a:tc>
                  <a:txBody>
                    <a:bodyPr/>
                    <a:lstStyle/>
                    <a:p>
                      <a:pPr algn="ctr">
                        <a:lnSpc>
                          <a:spcPts val="2400"/>
                        </a:lnSpc>
                        <a:spcAft>
                          <a:spcPts val="0"/>
                        </a:spcAft>
                      </a:pPr>
                      <a:r>
                        <a:rPr lang="zh-TW" altLang="en-US" sz="1800" kern="100" baseline="0" dirty="0">
                          <a:effectLst/>
                          <a:latin typeface="Calibri" panose="020F0502020204030204" pitchFamily="34" charset="0"/>
                          <a:ea typeface="微軟正黑體" panose="020B0604030504040204" pitchFamily="34" charset="-120"/>
                          <a:cs typeface="Times New Roman" panose="02020603050405020304" pitchFamily="18" charset="0"/>
                        </a:rPr>
                        <a:t>合作方式</a:t>
                      </a:r>
                      <a:endParaRPr lang="zh-TW" sz="1800" kern="100" baseline="0" dirty="0">
                        <a:effectLst/>
                        <a:latin typeface="Calibri" panose="020F0502020204030204" pitchFamily="34" charset="0"/>
                        <a:ea typeface="微軟正黑體" panose="020B0604030504040204" pitchFamily="34" charset="-120"/>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10000"/>
                  </a:ext>
                </a:extLst>
              </a:tr>
              <a:tr h="1225235">
                <a:tc>
                  <a:txBody>
                    <a:bodyPr/>
                    <a:lstStyle/>
                    <a:p>
                      <a:pPr algn="ctr">
                        <a:lnSpc>
                          <a:spcPts val="2400"/>
                        </a:lnSpc>
                        <a:spcAft>
                          <a:spcPts val="0"/>
                        </a:spcAft>
                      </a:pPr>
                      <a:r>
                        <a:rPr lang="zh-TW" sz="1800" kern="0" baseline="0" dirty="0">
                          <a:effectLst/>
                          <a:latin typeface="Calibri" panose="020F0502020204030204" pitchFamily="34" charset="0"/>
                          <a:ea typeface="微軟正黑體" panose="020B0604030504040204" pitchFamily="34" charset="-120"/>
                        </a:rPr>
                        <a:t>合作對象</a:t>
                      </a:r>
                      <a:r>
                        <a:rPr lang="en-US" altLang="zh-TW" sz="1800" kern="0" baseline="0" dirty="0">
                          <a:effectLst/>
                          <a:latin typeface="Calibri" panose="020F0502020204030204" pitchFamily="34" charset="0"/>
                          <a:ea typeface="微軟正黑體" panose="020B0604030504040204" pitchFamily="34" charset="-120"/>
                        </a:rPr>
                        <a:t>1 _______</a:t>
                      </a:r>
                      <a:endParaRPr lang="zh-TW" sz="1800" kern="100" baseline="0" dirty="0">
                        <a:effectLst/>
                        <a:latin typeface="Calibri" panose="020F0502020204030204" pitchFamily="34" charset="0"/>
                        <a:ea typeface="微軟正黑體" panose="020B0604030504040204" pitchFamily="34" charset="-120"/>
                        <a:cs typeface="Times New Roman" panose="02020603050405020304" pitchFamily="18" charset="0"/>
                      </a:endParaRPr>
                    </a:p>
                  </a:txBody>
                  <a:tcPr marL="68580" marR="68580" marT="0" marB="0" anchor="ctr">
                    <a:solidFill>
                      <a:schemeClr val="bg1"/>
                    </a:solidFill>
                  </a:tcPr>
                </a:tc>
                <a:tc>
                  <a:txBody>
                    <a:bodyPr/>
                    <a:lstStyle/>
                    <a:p>
                      <a:pPr algn="l">
                        <a:lnSpc>
                          <a:spcPts val="2400"/>
                        </a:lnSpc>
                        <a:spcAft>
                          <a:spcPts val="0"/>
                        </a:spcAft>
                      </a:pPr>
                      <a:r>
                        <a:rPr lang="en-US" sz="1800" kern="0" baseline="0" dirty="0">
                          <a:effectLst/>
                          <a:latin typeface="Calibri" panose="020F0502020204030204" pitchFamily="34" charset="0"/>
                          <a:ea typeface="微軟正黑體" panose="020B0604030504040204" pitchFamily="34" charset="-120"/>
                        </a:rPr>
                        <a:t> </a:t>
                      </a:r>
                      <a:endParaRPr lang="zh-TW" sz="1800" kern="100" baseline="0" dirty="0">
                        <a:effectLst/>
                        <a:latin typeface="Calibri" panose="020F0502020204030204" pitchFamily="34" charset="0"/>
                        <a:ea typeface="微軟正黑體" panose="020B0604030504040204" pitchFamily="34" charset="-120"/>
                        <a:cs typeface="Times New Roman" panose="02020603050405020304" pitchFamily="18" charset="0"/>
                      </a:endParaRPr>
                    </a:p>
                    <a:p>
                      <a:pPr algn="l">
                        <a:lnSpc>
                          <a:spcPts val="2400"/>
                        </a:lnSpc>
                        <a:spcAft>
                          <a:spcPts val="0"/>
                        </a:spcAft>
                      </a:pPr>
                      <a:endParaRPr lang="zh-TW" sz="1800" kern="100" baseline="0" dirty="0">
                        <a:effectLst/>
                        <a:latin typeface="Calibri" panose="020F0502020204030204" pitchFamily="34" charset="0"/>
                        <a:ea typeface="微軟正黑體" panose="020B0604030504040204" pitchFamily="34" charset="-120"/>
                        <a:cs typeface="Times New Roman" panose="02020603050405020304" pitchFamily="18" charset="0"/>
                      </a:endParaRPr>
                    </a:p>
                    <a:p>
                      <a:pPr algn="l">
                        <a:lnSpc>
                          <a:spcPts val="2400"/>
                        </a:lnSpc>
                        <a:spcAft>
                          <a:spcPts val="0"/>
                        </a:spcAft>
                      </a:pPr>
                      <a:r>
                        <a:rPr lang="en-US" sz="1800" kern="0" baseline="0" dirty="0">
                          <a:effectLst/>
                          <a:latin typeface="Calibri" panose="020F0502020204030204" pitchFamily="34" charset="0"/>
                          <a:ea typeface="微軟正黑體" panose="020B0604030504040204" pitchFamily="34" charset="-120"/>
                        </a:rPr>
                        <a:t> </a:t>
                      </a:r>
                      <a:endParaRPr lang="zh-TW" sz="1800" kern="100" baseline="0" dirty="0">
                        <a:effectLst/>
                        <a:latin typeface="Calibri" panose="020F0502020204030204" pitchFamily="34" charset="0"/>
                        <a:ea typeface="微軟正黑體" panose="020B0604030504040204" pitchFamily="34" charset="-120"/>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10001"/>
                  </a:ext>
                </a:extLst>
              </a:tr>
              <a:tr h="1225235">
                <a:tc>
                  <a:txBody>
                    <a:bodyPr/>
                    <a:lstStyle/>
                    <a:p>
                      <a:pPr algn="ctr">
                        <a:lnSpc>
                          <a:spcPts val="2400"/>
                        </a:lnSpc>
                        <a:spcAft>
                          <a:spcPts val="0"/>
                        </a:spcAft>
                      </a:pPr>
                      <a:r>
                        <a:rPr lang="zh-TW" sz="1800" kern="0" baseline="0" dirty="0">
                          <a:effectLst/>
                          <a:latin typeface="Calibri" panose="020F0502020204030204" pitchFamily="34" charset="0"/>
                          <a:ea typeface="微軟正黑體" panose="020B0604030504040204" pitchFamily="34" charset="-120"/>
                        </a:rPr>
                        <a:t>合作對象</a:t>
                      </a:r>
                      <a:r>
                        <a:rPr lang="en-US" sz="1800" kern="0" baseline="0" dirty="0">
                          <a:effectLst/>
                          <a:latin typeface="Calibri" panose="020F0502020204030204" pitchFamily="34" charset="0"/>
                          <a:ea typeface="微軟正黑體" panose="020B0604030504040204" pitchFamily="34" charset="-120"/>
                        </a:rPr>
                        <a:t>2 </a:t>
                      </a:r>
                      <a:r>
                        <a:rPr lang="en-US" altLang="zh-TW" sz="1800" kern="0" baseline="0" dirty="0">
                          <a:effectLst/>
                          <a:latin typeface="Calibri" panose="020F0502020204030204" pitchFamily="34" charset="0"/>
                          <a:ea typeface="微軟正黑體" panose="020B0604030504040204" pitchFamily="34" charset="-120"/>
                        </a:rPr>
                        <a:t>_______</a:t>
                      </a:r>
                      <a:endParaRPr lang="zh-TW" sz="1800" kern="100" baseline="0" dirty="0">
                        <a:effectLst/>
                        <a:latin typeface="Calibri" panose="020F0502020204030204" pitchFamily="34" charset="0"/>
                        <a:ea typeface="微軟正黑體" panose="020B0604030504040204" pitchFamily="34" charset="-120"/>
                        <a:cs typeface="Times New Roman" panose="02020603050405020304" pitchFamily="18" charset="0"/>
                      </a:endParaRPr>
                    </a:p>
                  </a:txBody>
                  <a:tcPr marL="68580" marR="68580" marT="0" marB="0" anchor="ctr">
                    <a:solidFill>
                      <a:schemeClr val="bg1"/>
                    </a:solidFill>
                  </a:tcPr>
                </a:tc>
                <a:tc>
                  <a:txBody>
                    <a:bodyPr/>
                    <a:lstStyle/>
                    <a:p>
                      <a:pPr algn="l">
                        <a:lnSpc>
                          <a:spcPts val="2400"/>
                        </a:lnSpc>
                        <a:spcAft>
                          <a:spcPts val="0"/>
                        </a:spcAft>
                      </a:pPr>
                      <a:r>
                        <a:rPr lang="en-US" sz="1800" kern="0" baseline="0" dirty="0">
                          <a:effectLst/>
                          <a:latin typeface="Calibri" panose="020F0502020204030204" pitchFamily="34" charset="0"/>
                          <a:ea typeface="微軟正黑體" panose="020B0604030504040204" pitchFamily="34" charset="-120"/>
                        </a:rPr>
                        <a:t> </a:t>
                      </a:r>
                      <a:endParaRPr lang="zh-TW" sz="1800" kern="100" baseline="0" dirty="0">
                        <a:effectLst/>
                        <a:latin typeface="Calibri" panose="020F0502020204030204" pitchFamily="34" charset="0"/>
                        <a:ea typeface="微軟正黑體" panose="020B0604030504040204" pitchFamily="34" charset="-120"/>
                        <a:cs typeface="Times New Roman" panose="02020603050405020304" pitchFamily="18" charset="0"/>
                      </a:endParaRPr>
                    </a:p>
                    <a:p>
                      <a:pPr algn="l">
                        <a:lnSpc>
                          <a:spcPts val="2400"/>
                        </a:lnSpc>
                        <a:spcAft>
                          <a:spcPts val="0"/>
                        </a:spcAft>
                      </a:pPr>
                      <a:r>
                        <a:rPr lang="en-US" sz="1800" kern="0" baseline="0" dirty="0">
                          <a:effectLst/>
                          <a:latin typeface="Calibri" panose="020F0502020204030204" pitchFamily="34" charset="0"/>
                          <a:ea typeface="微軟正黑體" panose="020B0604030504040204" pitchFamily="34" charset="-120"/>
                        </a:rPr>
                        <a:t> </a:t>
                      </a:r>
                      <a:endParaRPr lang="zh-TW" sz="1800" kern="100" baseline="0" dirty="0">
                        <a:effectLst/>
                        <a:latin typeface="Calibri" panose="020F0502020204030204" pitchFamily="34" charset="0"/>
                        <a:ea typeface="微軟正黑體" panose="020B0604030504040204" pitchFamily="34" charset="-120"/>
                        <a:cs typeface="Times New Roman" panose="02020603050405020304" pitchFamily="18" charset="0"/>
                      </a:endParaRPr>
                    </a:p>
                    <a:p>
                      <a:pPr algn="l">
                        <a:lnSpc>
                          <a:spcPts val="2400"/>
                        </a:lnSpc>
                        <a:spcAft>
                          <a:spcPts val="0"/>
                        </a:spcAft>
                      </a:pPr>
                      <a:r>
                        <a:rPr lang="en-US" sz="1800" kern="0" baseline="0" dirty="0">
                          <a:effectLst/>
                          <a:latin typeface="Calibri" panose="020F0502020204030204" pitchFamily="34" charset="0"/>
                          <a:ea typeface="微軟正黑體" panose="020B0604030504040204" pitchFamily="34" charset="-120"/>
                        </a:rPr>
                        <a:t> </a:t>
                      </a:r>
                      <a:endParaRPr lang="zh-TW" sz="1800" kern="100" baseline="0" dirty="0">
                        <a:effectLst/>
                        <a:latin typeface="Calibri" panose="020F0502020204030204" pitchFamily="34" charset="0"/>
                        <a:ea typeface="微軟正黑體" panose="020B0604030504040204" pitchFamily="34" charset="-120"/>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10002"/>
                  </a:ext>
                </a:extLst>
              </a:tr>
              <a:tr h="1225235">
                <a:tc>
                  <a:txBody>
                    <a:bodyPr/>
                    <a:lstStyle/>
                    <a:p>
                      <a:pPr algn="ctr">
                        <a:lnSpc>
                          <a:spcPts val="2400"/>
                        </a:lnSpc>
                        <a:spcAft>
                          <a:spcPts val="0"/>
                        </a:spcAft>
                      </a:pPr>
                      <a:r>
                        <a:rPr lang="zh-TW" sz="1800" kern="0" baseline="0" dirty="0">
                          <a:effectLst/>
                          <a:latin typeface="Calibri" panose="020F0502020204030204" pitchFamily="34" charset="0"/>
                          <a:ea typeface="微軟正黑體" panose="020B0604030504040204" pitchFamily="34" charset="-120"/>
                        </a:rPr>
                        <a:t>合作對象</a:t>
                      </a:r>
                      <a:r>
                        <a:rPr lang="en-US" sz="1800" kern="0" baseline="0" dirty="0">
                          <a:effectLst/>
                          <a:latin typeface="Calibri" panose="020F0502020204030204" pitchFamily="34" charset="0"/>
                          <a:ea typeface="微軟正黑體" panose="020B0604030504040204" pitchFamily="34" charset="-120"/>
                        </a:rPr>
                        <a:t>3 </a:t>
                      </a:r>
                      <a:r>
                        <a:rPr lang="en-US" altLang="zh-TW" sz="1800" kern="0" baseline="0" dirty="0">
                          <a:effectLst/>
                          <a:latin typeface="Calibri" panose="020F0502020204030204" pitchFamily="34" charset="0"/>
                          <a:ea typeface="微軟正黑體" panose="020B0604030504040204" pitchFamily="34" charset="-120"/>
                        </a:rPr>
                        <a:t>_______</a:t>
                      </a:r>
                      <a:endParaRPr lang="zh-TW" sz="1800" kern="100" baseline="0" dirty="0">
                        <a:effectLst/>
                        <a:latin typeface="Calibri" panose="020F0502020204030204" pitchFamily="34" charset="0"/>
                        <a:ea typeface="微軟正黑體" panose="020B0604030504040204" pitchFamily="34" charset="-120"/>
                        <a:cs typeface="Times New Roman" panose="02020603050405020304" pitchFamily="18" charset="0"/>
                      </a:endParaRPr>
                    </a:p>
                  </a:txBody>
                  <a:tcPr marL="68580" marR="68580" marT="0" marB="0" anchor="ctr">
                    <a:solidFill>
                      <a:schemeClr val="bg1"/>
                    </a:solidFill>
                  </a:tcPr>
                </a:tc>
                <a:tc>
                  <a:txBody>
                    <a:bodyPr/>
                    <a:lstStyle/>
                    <a:p>
                      <a:pPr algn="l">
                        <a:lnSpc>
                          <a:spcPts val="2400"/>
                        </a:lnSpc>
                        <a:spcAft>
                          <a:spcPts val="0"/>
                        </a:spcAft>
                      </a:pPr>
                      <a:r>
                        <a:rPr lang="en-US" sz="1800" kern="0" baseline="0" dirty="0">
                          <a:effectLst/>
                          <a:latin typeface="Calibri" panose="020F0502020204030204" pitchFamily="34" charset="0"/>
                          <a:ea typeface="微軟正黑體" panose="020B0604030504040204" pitchFamily="34" charset="-120"/>
                        </a:rPr>
                        <a:t> </a:t>
                      </a:r>
                      <a:endParaRPr lang="zh-TW" sz="1800" kern="100" baseline="0" dirty="0">
                        <a:effectLst/>
                        <a:latin typeface="Calibri" panose="020F0502020204030204" pitchFamily="34" charset="0"/>
                        <a:ea typeface="微軟正黑體" panose="020B0604030504040204" pitchFamily="34" charset="-120"/>
                        <a:cs typeface="Times New Roman" panose="02020603050405020304" pitchFamily="18" charset="0"/>
                      </a:endParaRPr>
                    </a:p>
                  </a:txBody>
                  <a:tcPr marL="68580" marR="68580" marT="0" marB="0" anchor="ctr">
                    <a:solidFill>
                      <a:schemeClr val="bg1"/>
                    </a:solidFill>
                  </a:tcPr>
                </a:tc>
                <a:extLst>
                  <a:ext uri="{0D108BD9-81ED-4DB2-BD59-A6C34878D82A}">
                    <a16:rowId xmlns:a16="http://schemas.microsoft.com/office/drawing/2014/main" val="10003"/>
                  </a:ext>
                </a:extLst>
              </a:tr>
            </a:tbl>
          </a:graphicData>
        </a:graphic>
      </p:graphicFrame>
      <p:sp>
        <p:nvSpPr>
          <p:cNvPr id="8" name="矩形 7">
            <a:extLst>
              <a:ext uri="{FF2B5EF4-FFF2-40B4-BE49-F238E27FC236}">
                <a16:creationId xmlns:a16="http://schemas.microsoft.com/office/drawing/2014/main" id="{10106387-E684-4C08-BF35-9A32A8475934}"/>
              </a:ext>
            </a:extLst>
          </p:cNvPr>
          <p:cNvSpPr/>
          <p:nvPr/>
        </p:nvSpPr>
        <p:spPr>
          <a:xfrm>
            <a:off x="595379" y="972000"/>
            <a:ext cx="8424936" cy="815608"/>
          </a:xfrm>
          <a:prstGeom prst="rect">
            <a:avLst/>
          </a:prstGeom>
        </p:spPr>
        <p:txBody>
          <a:bodyPr wrap="square">
            <a:spAutoFit/>
          </a:bodyPr>
          <a:lstStyle/>
          <a:p>
            <a:pPr fontAlgn="base">
              <a:spcAft>
                <a:spcPts val="600"/>
              </a:spcAft>
            </a:pPr>
            <a:r>
              <a:rPr lang="zh-TW" altLang="en-US" sz="2400" b="1">
                <a:latin typeface="微軟正黑體" panose="020B0604030504040204" pitchFamily="34" charset="-120"/>
                <a:ea typeface="微軟正黑體" panose="020B0604030504040204" pitchFamily="34" charset="-120"/>
              </a:rPr>
              <a:t>三、合作方式</a:t>
            </a:r>
            <a:r>
              <a:rPr lang="en-US" altLang="zh-TW" sz="2400" b="1">
                <a:latin typeface="微軟正黑體" panose="020B0604030504040204" pitchFamily="34" charset="-120"/>
                <a:ea typeface="微軟正黑體" panose="020B0604030504040204" pitchFamily="34" charset="-120"/>
              </a:rPr>
              <a:t>：</a:t>
            </a:r>
          </a:p>
          <a:p>
            <a:pPr fontAlgn="base">
              <a:spcAft>
                <a:spcPts val="600"/>
              </a:spcAft>
            </a:pPr>
            <a:r>
              <a:rPr lang="zh-TW" altLang="en-US">
                <a:solidFill>
                  <a:srgbClr val="FF0000"/>
                </a:solidFill>
                <a:latin typeface="微軟正黑體" panose="020B0604030504040204" pitchFamily="34" charset="-120"/>
                <a:ea typeface="微軟正黑體" panose="020B0604030504040204" pitchFamily="34" charset="-120"/>
              </a:rPr>
              <a:t>撰寫建議：說明合作模式為提供諮詢、合作開發產品、合作模式</a:t>
            </a:r>
            <a:r>
              <a:rPr lang="en-US" altLang="zh-TW">
                <a:solidFill>
                  <a:srgbClr val="FF0000"/>
                </a:solidFill>
                <a:latin typeface="微軟正黑體" panose="020B0604030504040204" pitchFamily="34" charset="-120"/>
                <a:ea typeface="微軟正黑體" panose="020B0604030504040204" pitchFamily="34" charset="-120"/>
              </a:rPr>
              <a:t>…</a:t>
            </a:r>
            <a:r>
              <a:rPr lang="zh-TW" altLang="en-US">
                <a:solidFill>
                  <a:srgbClr val="FF0000"/>
                </a:solidFill>
                <a:latin typeface="微軟正黑體" panose="020B0604030504040204" pitchFamily="34" charset="-120"/>
                <a:ea typeface="微軟正黑體" panose="020B0604030504040204" pitchFamily="34" charset="-120"/>
              </a:rPr>
              <a:t>等。</a:t>
            </a:r>
            <a:endParaRPr lang="en-US" altLang="zh-TW" dirty="0">
              <a:solidFill>
                <a:srgbClr val="FF0000"/>
              </a:solidFill>
              <a:latin typeface="微軟正黑體" panose="020B0604030504040204" pitchFamily="34" charset="-120"/>
              <a:ea typeface="微軟正黑體" panose="020B0604030504040204" pitchFamily="34" charset="-120"/>
            </a:endParaRPr>
          </a:p>
        </p:txBody>
      </p:sp>
      <p:sp>
        <p:nvSpPr>
          <p:cNvPr id="10" name="矩形 9">
            <a:extLst>
              <a:ext uri="{FF2B5EF4-FFF2-40B4-BE49-F238E27FC236}">
                <a16:creationId xmlns:a16="http://schemas.microsoft.com/office/drawing/2014/main" id="{7E797C98-9BD2-4246-A4B0-CCB1FC4C08A5}"/>
              </a:ext>
            </a:extLst>
          </p:cNvPr>
          <p:cNvSpPr/>
          <p:nvPr/>
        </p:nvSpPr>
        <p:spPr>
          <a:xfrm>
            <a:off x="471809" y="435600"/>
            <a:ext cx="4134465" cy="523220"/>
          </a:xfrm>
          <a:prstGeom prst="rect">
            <a:avLst/>
          </a:prstGeom>
        </p:spPr>
        <p:txBody>
          <a:bodyPr wrap="none">
            <a:spAutoFit/>
          </a:bodyPr>
          <a:lstStyle/>
          <a:p>
            <a:r>
              <a:rPr lang="zh-TW" altLang="en-US" sz="2800" b="1">
                <a:latin typeface="微軟正黑體" panose="020B0604030504040204" pitchFamily="34" charset="-120"/>
                <a:ea typeface="微軟正黑體" panose="020B0604030504040204" pitchFamily="34" charset="-120"/>
              </a:rPr>
              <a:t>參、計畫策略與進行方式</a:t>
            </a:r>
            <a:endParaRPr lang="zh-TW" altLang="en-US" sz="28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288283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7787B46A-3003-43D6-B4BF-78C5C01DF8DF}"/>
              </a:ext>
            </a:extLst>
          </p:cNvPr>
          <p:cNvSpPr>
            <a:spLocks noGrp="1"/>
          </p:cNvSpPr>
          <p:nvPr>
            <p:ph type="sldNum" sz="quarter" idx="12"/>
          </p:nvPr>
        </p:nvSpPr>
        <p:spPr/>
        <p:txBody>
          <a:bodyPr/>
          <a:lstStyle/>
          <a:p>
            <a:fld id="{85FB6BB9-40D6-481A-8F86-7F2774A6B859}" type="slidenum">
              <a:rPr lang="zh-TW" altLang="en-US" smtClean="0"/>
              <a:t>8</a:t>
            </a:fld>
            <a:endParaRPr lang="zh-TW" altLang="en-US"/>
          </a:p>
        </p:txBody>
      </p:sp>
      <p:sp>
        <p:nvSpPr>
          <p:cNvPr id="6" name="矩形 5">
            <a:extLst>
              <a:ext uri="{FF2B5EF4-FFF2-40B4-BE49-F238E27FC236}">
                <a16:creationId xmlns:a16="http://schemas.microsoft.com/office/drawing/2014/main" id="{ED77BB65-05AF-4D6F-9667-D3A662594C9E}"/>
              </a:ext>
            </a:extLst>
          </p:cNvPr>
          <p:cNvSpPr/>
          <p:nvPr/>
        </p:nvSpPr>
        <p:spPr>
          <a:xfrm>
            <a:off x="595379" y="972000"/>
            <a:ext cx="8424936" cy="461665"/>
          </a:xfrm>
          <a:prstGeom prst="rect">
            <a:avLst/>
          </a:prstGeom>
        </p:spPr>
        <p:txBody>
          <a:bodyPr wrap="square">
            <a:spAutoFit/>
          </a:bodyPr>
          <a:lstStyle/>
          <a:p>
            <a:r>
              <a:rPr lang="zh-TW" altLang="en-US" sz="2400" b="1">
                <a:latin typeface="微軟正黑體" panose="020B0604030504040204" pitchFamily="34" charset="-120"/>
                <a:ea typeface="微軟正黑體" panose="020B0604030504040204" pitchFamily="34" charset="-120"/>
              </a:rPr>
              <a:t>四</a:t>
            </a:r>
            <a:r>
              <a:rPr lang="zh-TW" altLang="zh-TW" sz="2400" b="1">
                <a:latin typeface="微軟正黑體" panose="020B0604030504040204" pitchFamily="34" charset="-120"/>
                <a:ea typeface="微軟正黑體" panose="020B0604030504040204" pitchFamily="34" charset="-120"/>
              </a:rPr>
              <a:t>、計畫</a:t>
            </a:r>
            <a:r>
              <a:rPr lang="zh-TW" altLang="en-US" sz="2400" b="1">
                <a:latin typeface="微軟正黑體" panose="020B0604030504040204" pitchFamily="34" charset="-120"/>
                <a:ea typeface="微軟正黑體" panose="020B0604030504040204" pitchFamily="34" charset="-120"/>
              </a:rPr>
              <a:t>目標</a:t>
            </a:r>
            <a:endParaRPr lang="en-US" altLang="zh-TW" b="1" dirty="0">
              <a:solidFill>
                <a:srgbClr val="FF0000"/>
              </a:solidFill>
              <a:latin typeface="微軟正黑體" panose="020B0604030504040204" pitchFamily="34" charset="-120"/>
              <a:ea typeface="微軟正黑體" panose="020B0604030504040204" pitchFamily="34" charset="-120"/>
            </a:endParaRPr>
          </a:p>
        </p:txBody>
      </p:sp>
      <p:sp>
        <p:nvSpPr>
          <p:cNvPr id="7" name="矩形 6">
            <a:extLst>
              <a:ext uri="{FF2B5EF4-FFF2-40B4-BE49-F238E27FC236}">
                <a16:creationId xmlns:a16="http://schemas.microsoft.com/office/drawing/2014/main" id="{AC846052-6C77-4B82-A4AB-EC64C409ECA0}"/>
              </a:ext>
            </a:extLst>
          </p:cNvPr>
          <p:cNvSpPr/>
          <p:nvPr/>
        </p:nvSpPr>
        <p:spPr>
          <a:xfrm>
            <a:off x="817918" y="1459065"/>
            <a:ext cx="7918309" cy="707886"/>
          </a:xfrm>
          <a:prstGeom prst="rect">
            <a:avLst/>
          </a:prstGeom>
        </p:spPr>
        <p:txBody>
          <a:bodyPr wrap="square">
            <a:spAutoFit/>
          </a:bodyPr>
          <a:lstStyle/>
          <a:p>
            <a:r>
              <a:rPr lang="en-US" altLang="zh-TW" sz="2200" b="1" dirty="0">
                <a:latin typeface="微軟正黑體" panose="020B0604030504040204" pitchFamily="34" charset="-120"/>
                <a:ea typeface="微軟正黑體" panose="020B0604030504040204" pitchFamily="34" charset="-120"/>
              </a:rPr>
              <a:t>(</a:t>
            </a:r>
            <a:r>
              <a:rPr lang="zh-TW" altLang="en-US" sz="2200" b="1" dirty="0">
                <a:latin typeface="微軟正黑體" panose="020B0604030504040204" pitchFamily="34" charset="-120"/>
                <a:ea typeface="微軟正黑體" panose="020B0604030504040204" pitchFamily="34" charset="-120"/>
              </a:rPr>
              <a:t>一</a:t>
            </a:r>
            <a:r>
              <a:rPr lang="en-US" altLang="zh-TW" sz="2200" b="1" dirty="0">
                <a:latin typeface="微軟正黑體" panose="020B0604030504040204" pitchFamily="34" charset="-120"/>
                <a:ea typeface="微軟正黑體" panose="020B0604030504040204" pitchFamily="34" charset="-120"/>
              </a:rPr>
              <a:t>)</a:t>
            </a:r>
            <a:r>
              <a:rPr lang="zh-TW" altLang="en-US" sz="2200" b="1" dirty="0">
                <a:latin typeface="微軟正黑體" panose="020B0604030504040204" pitchFamily="34" charset="-120"/>
                <a:ea typeface="微軟正黑體" panose="020B0604030504040204" pitchFamily="34" charset="-120"/>
              </a:rPr>
              <a:t>全程目標</a:t>
            </a:r>
            <a:endParaRPr lang="en-US" altLang="zh-TW" sz="2200" b="1" dirty="0">
              <a:latin typeface="微軟正黑體" panose="020B0604030504040204" pitchFamily="34" charset="-120"/>
              <a:ea typeface="微軟正黑體" panose="020B0604030504040204" pitchFamily="34" charset="-120"/>
            </a:endParaRPr>
          </a:p>
          <a:p>
            <a:pPr fontAlgn="base"/>
            <a:r>
              <a:rPr lang="zh-TW" altLang="en-US" dirty="0">
                <a:solidFill>
                  <a:srgbClr val="FF0000"/>
                </a:solidFill>
                <a:latin typeface="微軟正黑體" panose="020B0604030504040204" pitchFamily="34" charset="-120"/>
                <a:ea typeface="微軟正黑體" panose="020B0604030504040204" pitchFamily="34" charset="-120"/>
              </a:rPr>
              <a:t>撰寫建議：說明計畫執行</a:t>
            </a:r>
            <a:r>
              <a:rPr lang="en-US" altLang="zh-TW" dirty="0">
                <a:solidFill>
                  <a:srgbClr val="FF0000"/>
                </a:solidFill>
                <a:latin typeface="微軟正黑體" panose="020B0604030504040204" pitchFamily="34" charset="-120"/>
                <a:ea typeface="微軟正黑體" panose="020B0604030504040204" pitchFamily="34" charset="-120"/>
              </a:rPr>
              <a:t>7</a:t>
            </a:r>
            <a:r>
              <a:rPr lang="zh-TW" altLang="en-US" dirty="0">
                <a:solidFill>
                  <a:srgbClr val="FF0000"/>
                </a:solidFill>
                <a:latin typeface="微軟正黑體" panose="020B0604030504040204" pitchFamily="34" charset="-120"/>
                <a:ea typeface="微軟正黑體" panose="020B0604030504040204" pitchFamily="34" charset="-120"/>
              </a:rPr>
              <a:t>個月後欲達成之目標</a:t>
            </a:r>
            <a:endParaRPr lang="en-US" altLang="zh-TW" dirty="0">
              <a:solidFill>
                <a:srgbClr val="FF0000"/>
              </a:solidFill>
              <a:latin typeface="微軟正黑體" panose="020B0604030504040204" pitchFamily="34" charset="-120"/>
              <a:ea typeface="微軟正黑體" panose="020B0604030504040204" pitchFamily="34" charset="-120"/>
            </a:endParaRPr>
          </a:p>
        </p:txBody>
      </p:sp>
      <p:sp>
        <p:nvSpPr>
          <p:cNvPr id="8" name="矩形 7">
            <a:extLst>
              <a:ext uri="{FF2B5EF4-FFF2-40B4-BE49-F238E27FC236}">
                <a16:creationId xmlns:a16="http://schemas.microsoft.com/office/drawing/2014/main" id="{845CFCEA-70D5-4133-A5C3-DC56F674DD86}"/>
              </a:ext>
            </a:extLst>
          </p:cNvPr>
          <p:cNvSpPr/>
          <p:nvPr/>
        </p:nvSpPr>
        <p:spPr>
          <a:xfrm>
            <a:off x="817918" y="3587708"/>
            <a:ext cx="8190158" cy="1015663"/>
          </a:xfrm>
          <a:prstGeom prst="rect">
            <a:avLst/>
          </a:prstGeom>
        </p:spPr>
        <p:txBody>
          <a:bodyPr wrap="square">
            <a:spAutoFit/>
          </a:bodyPr>
          <a:lstStyle/>
          <a:p>
            <a:r>
              <a:rPr lang="en-US" altLang="zh-TW" sz="2200" b="1" dirty="0">
                <a:latin typeface="微軟正黑體" panose="020B0604030504040204" pitchFamily="34" charset="-120"/>
                <a:ea typeface="微軟正黑體" panose="020B0604030504040204" pitchFamily="34" charset="-120"/>
              </a:rPr>
              <a:t>(</a:t>
            </a:r>
            <a:r>
              <a:rPr lang="zh-TW" altLang="en-US" sz="2200" b="1" dirty="0">
                <a:latin typeface="微軟正黑體" panose="020B0604030504040204" pitchFamily="34" charset="-120"/>
                <a:ea typeface="微軟正黑體" panose="020B0604030504040204" pitchFamily="34" charset="-120"/>
              </a:rPr>
              <a:t>二</a:t>
            </a:r>
            <a:r>
              <a:rPr lang="en-US" altLang="zh-TW" sz="2200" b="1" dirty="0">
                <a:latin typeface="微軟正黑體" panose="020B0604030504040204" pitchFamily="34" charset="-120"/>
                <a:ea typeface="微軟正黑體" panose="020B0604030504040204" pitchFamily="34" charset="-120"/>
              </a:rPr>
              <a:t>)</a:t>
            </a:r>
            <a:r>
              <a:rPr lang="zh-TW" altLang="en-US" sz="2200" b="1" dirty="0">
                <a:latin typeface="微軟正黑體" panose="020B0604030504040204" pitchFamily="34" charset="-120"/>
                <a:ea typeface="微軟正黑體" panose="020B0604030504040204" pitchFamily="34" charset="-120"/>
              </a:rPr>
              <a:t>分階段目標</a:t>
            </a:r>
            <a:endParaRPr lang="en-US" altLang="zh-TW" sz="2200" b="1" dirty="0">
              <a:latin typeface="微軟正黑體" panose="020B0604030504040204" pitchFamily="34" charset="-120"/>
              <a:ea typeface="微軟正黑體" panose="020B0604030504040204" pitchFamily="34" charset="-120"/>
            </a:endParaRPr>
          </a:p>
          <a:p>
            <a:pPr fontAlgn="base"/>
            <a:r>
              <a:rPr lang="zh-TW" altLang="en-US" dirty="0">
                <a:solidFill>
                  <a:srgbClr val="FF0000"/>
                </a:solidFill>
                <a:latin typeface="微軟正黑體" panose="020B0604030504040204" pitchFamily="34" charset="-120"/>
                <a:ea typeface="微軟正黑體" panose="020B0604030504040204" pitchFamily="34" charset="-120"/>
              </a:rPr>
              <a:t>撰寫建議：根據期中、期末之執行階段各自設定目標，欲申請延續計畫則根據</a:t>
            </a:r>
            <a:r>
              <a:rPr lang="en-US" altLang="zh-TW" dirty="0">
                <a:solidFill>
                  <a:srgbClr val="FF0000"/>
                </a:solidFill>
                <a:latin typeface="微軟正黑體" panose="020B0604030504040204" pitchFamily="34" charset="-120"/>
                <a:ea typeface="微軟正黑體" panose="020B0604030504040204" pitchFamily="34" charset="-120"/>
              </a:rPr>
              <a:t>116</a:t>
            </a:r>
            <a:r>
              <a:rPr lang="zh-TW" altLang="en-US" dirty="0">
                <a:solidFill>
                  <a:srgbClr val="FF0000"/>
                </a:solidFill>
                <a:latin typeface="微軟正黑體" panose="020B0604030504040204" pitchFamily="34" charset="-120"/>
                <a:ea typeface="微軟正黑體" panose="020B0604030504040204" pitchFamily="34" charset="-120"/>
              </a:rPr>
              <a:t>、</a:t>
            </a:r>
            <a:r>
              <a:rPr lang="en-US" altLang="zh-TW" dirty="0">
                <a:solidFill>
                  <a:srgbClr val="FF0000"/>
                </a:solidFill>
                <a:latin typeface="微軟正黑體" panose="020B0604030504040204" pitchFamily="34" charset="-120"/>
                <a:ea typeface="微軟正黑體" panose="020B0604030504040204" pitchFamily="34" charset="-120"/>
              </a:rPr>
              <a:t>117</a:t>
            </a:r>
            <a:r>
              <a:rPr lang="zh-TW" altLang="en-US" dirty="0">
                <a:solidFill>
                  <a:srgbClr val="FF0000"/>
                </a:solidFill>
                <a:latin typeface="微軟正黑體" panose="020B0604030504040204" pitchFamily="34" charset="-120"/>
                <a:ea typeface="微軟正黑體" panose="020B0604030504040204" pitchFamily="34" charset="-120"/>
              </a:rPr>
              <a:t>年度設定。</a:t>
            </a:r>
            <a:r>
              <a:rPr lang="en-US" altLang="zh-TW" b="1" dirty="0">
                <a:solidFill>
                  <a:srgbClr val="FF0000"/>
                </a:solidFill>
                <a:latin typeface="微軟正黑體" panose="020B0604030504040204" pitchFamily="34" charset="-120"/>
                <a:ea typeface="微軟正黑體" panose="020B0604030504040204" pitchFamily="34" charset="-120"/>
              </a:rPr>
              <a:t>※</a:t>
            </a:r>
            <a:r>
              <a:rPr lang="zh-TW" altLang="en-US" b="1" dirty="0">
                <a:solidFill>
                  <a:srgbClr val="FF0000"/>
                </a:solidFill>
                <a:latin typeface="微軟正黑體" panose="020B0604030504040204" pitchFamily="34" charset="-120"/>
                <a:ea typeface="微軟正黑體" panose="020B0604030504040204" pitchFamily="34" charset="-120"/>
              </a:rPr>
              <a:t>若未填寫分年度計畫目標，後續將無法提延續案</a:t>
            </a:r>
            <a:endParaRPr lang="en-US" altLang="zh-TW" b="1" dirty="0">
              <a:solidFill>
                <a:srgbClr val="FF0000"/>
              </a:solidFill>
              <a:latin typeface="微軟正黑體" panose="020B0604030504040204" pitchFamily="34" charset="-120"/>
              <a:ea typeface="微軟正黑體" panose="020B0604030504040204" pitchFamily="34" charset="-120"/>
            </a:endParaRPr>
          </a:p>
        </p:txBody>
      </p:sp>
      <p:sp>
        <p:nvSpPr>
          <p:cNvPr id="10" name="矩形 9">
            <a:extLst>
              <a:ext uri="{FF2B5EF4-FFF2-40B4-BE49-F238E27FC236}">
                <a16:creationId xmlns:a16="http://schemas.microsoft.com/office/drawing/2014/main" id="{DBA36E2F-D708-4BB0-994D-8090924C8ACB}"/>
              </a:ext>
            </a:extLst>
          </p:cNvPr>
          <p:cNvSpPr/>
          <p:nvPr/>
        </p:nvSpPr>
        <p:spPr>
          <a:xfrm>
            <a:off x="471809" y="435600"/>
            <a:ext cx="4134465" cy="523220"/>
          </a:xfrm>
          <a:prstGeom prst="rect">
            <a:avLst/>
          </a:prstGeom>
        </p:spPr>
        <p:txBody>
          <a:bodyPr wrap="none">
            <a:spAutoFit/>
          </a:bodyPr>
          <a:lstStyle/>
          <a:p>
            <a:r>
              <a:rPr lang="zh-TW" altLang="en-US" sz="2800" b="1">
                <a:latin typeface="微軟正黑體" panose="020B0604030504040204" pitchFamily="34" charset="-120"/>
                <a:ea typeface="微軟正黑體" panose="020B0604030504040204" pitchFamily="34" charset="-120"/>
              </a:rPr>
              <a:t>參、計畫策略與進行方式</a:t>
            </a:r>
            <a:endParaRPr lang="zh-TW" altLang="en-US" sz="28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6330349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B8E86D85-F1D9-44D5-A1E1-12B571F69699}"/>
              </a:ext>
            </a:extLst>
          </p:cNvPr>
          <p:cNvSpPr>
            <a:spLocks noGrp="1"/>
          </p:cNvSpPr>
          <p:nvPr>
            <p:ph type="sldNum" sz="quarter" idx="12"/>
          </p:nvPr>
        </p:nvSpPr>
        <p:spPr/>
        <p:txBody>
          <a:bodyPr/>
          <a:lstStyle/>
          <a:p>
            <a:fld id="{85FB6BB9-40D6-481A-8F86-7F2774A6B859}" type="slidenum">
              <a:rPr lang="zh-TW" altLang="en-US" smtClean="0"/>
              <a:t>9</a:t>
            </a:fld>
            <a:endParaRPr lang="zh-TW" altLang="en-US"/>
          </a:p>
        </p:txBody>
      </p:sp>
      <p:sp>
        <p:nvSpPr>
          <p:cNvPr id="3" name="矩形 2">
            <a:extLst>
              <a:ext uri="{FF2B5EF4-FFF2-40B4-BE49-F238E27FC236}">
                <a16:creationId xmlns:a16="http://schemas.microsoft.com/office/drawing/2014/main" id="{2D0A0EAB-952B-4949-BD0C-19FA3DF196E7}"/>
              </a:ext>
            </a:extLst>
          </p:cNvPr>
          <p:cNvSpPr/>
          <p:nvPr/>
        </p:nvSpPr>
        <p:spPr>
          <a:xfrm>
            <a:off x="471809" y="435600"/>
            <a:ext cx="4134465" cy="523220"/>
          </a:xfrm>
          <a:prstGeom prst="rect">
            <a:avLst/>
          </a:prstGeom>
        </p:spPr>
        <p:txBody>
          <a:bodyPr wrap="none">
            <a:spAutoFit/>
          </a:bodyPr>
          <a:lstStyle/>
          <a:p>
            <a:r>
              <a:rPr lang="zh-TW" altLang="en-US" sz="2800" b="1">
                <a:latin typeface="微軟正黑體" panose="020B0604030504040204" pitchFamily="34" charset="-120"/>
                <a:ea typeface="微軟正黑體" panose="020B0604030504040204" pitchFamily="34" charset="-120"/>
              </a:rPr>
              <a:t>參、計畫策略與進行方式</a:t>
            </a:r>
            <a:endParaRPr lang="zh-TW" altLang="en-US" sz="2800" dirty="0">
              <a:latin typeface="微軟正黑體" panose="020B0604030504040204" pitchFamily="34" charset="-120"/>
              <a:ea typeface="微軟正黑體" panose="020B0604030504040204" pitchFamily="34" charset="-120"/>
            </a:endParaRPr>
          </a:p>
        </p:txBody>
      </p:sp>
      <p:grpSp>
        <p:nvGrpSpPr>
          <p:cNvPr id="46" name="群組 45">
            <a:extLst>
              <a:ext uri="{FF2B5EF4-FFF2-40B4-BE49-F238E27FC236}">
                <a16:creationId xmlns:a16="http://schemas.microsoft.com/office/drawing/2014/main" id="{77339477-BBEF-D855-FEB0-3A0E36342FD8}"/>
              </a:ext>
            </a:extLst>
          </p:cNvPr>
          <p:cNvGrpSpPr/>
          <p:nvPr/>
        </p:nvGrpSpPr>
        <p:grpSpPr>
          <a:xfrm>
            <a:off x="610091" y="826719"/>
            <a:ext cx="8062100" cy="4912136"/>
            <a:chOff x="610091" y="1120450"/>
            <a:chExt cx="8062100" cy="4912136"/>
          </a:xfrm>
        </p:grpSpPr>
        <p:sp>
          <p:nvSpPr>
            <p:cNvPr id="5" name="文字方塊 4">
              <a:extLst>
                <a:ext uri="{FF2B5EF4-FFF2-40B4-BE49-F238E27FC236}">
                  <a16:creationId xmlns:a16="http://schemas.microsoft.com/office/drawing/2014/main" id="{E9B9E7C6-ACE0-4809-B636-3C2A0BD85098}"/>
                </a:ext>
              </a:extLst>
            </p:cNvPr>
            <p:cNvSpPr txBox="1"/>
            <p:nvPr/>
          </p:nvSpPr>
          <p:spPr>
            <a:xfrm>
              <a:off x="610091" y="3526912"/>
              <a:ext cx="1288104" cy="369332"/>
            </a:xfrm>
            <a:prstGeom prst="rect">
              <a:avLst/>
            </a:prstGeom>
            <a:noFill/>
            <a:ln>
              <a:solidFill>
                <a:schemeClr val="tx1"/>
              </a:solidFill>
            </a:ln>
          </p:spPr>
          <p:txBody>
            <a:bodyPr wrap="square" rtlCol="0" anchor="ctr">
              <a:spAutoFit/>
            </a:bodyPr>
            <a:lstStyle/>
            <a:p>
              <a:pPr algn="ctr"/>
              <a:r>
                <a:rPr lang="zh-TW" altLang="en-US" dirty="0">
                  <a:latin typeface="微軟正黑體" panose="020B0604030504040204" pitchFamily="34" charset="-120"/>
                  <a:ea typeface="微軟正黑體" panose="020B0604030504040204" pitchFamily="34" charset="-120"/>
                </a:rPr>
                <a:t>計畫名稱</a:t>
              </a:r>
            </a:p>
          </p:txBody>
        </p:sp>
        <p:cxnSp>
          <p:nvCxnSpPr>
            <p:cNvPr id="6" name="直線接點 5">
              <a:extLst>
                <a:ext uri="{FF2B5EF4-FFF2-40B4-BE49-F238E27FC236}">
                  <a16:creationId xmlns:a16="http://schemas.microsoft.com/office/drawing/2014/main" id="{19D6A2D9-DF50-4CC5-BCCF-EA525E4EDE0E}"/>
                </a:ext>
              </a:extLst>
            </p:cNvPr>
            <p:cNvCxnSpPr>
              <a:stCxn id="5" idx="3"/>
            </p:cNvCxnSpPr>
            <p:nvPr/>
          </p:nvCxnSpPr>
          <p:spPr>
            <a:xfrm>
              <a:off x="1898195" y="3711578"/>
              <a:ext cx="656112" cy="1"/>
            </a:xfrm>
            <a:prstGeom prst="line">
              <a:avLst/>
            </a:prstGeom>
          </p:spPr>
          <p:style>
            <a:lnRef idx="1">
              <a:schemeClr val="dk1"/>
            </a:lnRef>
            <a:fillRef idx="0">
              <a:schemeClr val="dk1"/>
            </a:fillRef>
            <a:effectRef idx="0">
              <a:schemeClr val="dk1"/>
            </a:effectRef>
            <a:fontRef idx="minor">
              <a:schemeClr val="tx1"/>
            </a:fontRef>
          </p:style>
        </p:cxnSp>
        <p:cxnSp>
          <p:nvCxnSpPr>
            <p:cNvPr id="7" name="直線接點 6">
              <a:extLst>
                <a:ext uri="{FF2B5EF4-FFF2-40B4-BE49-F238E27FC236}">
                  <a16:creationId xmlns:a16="http://schemas.microsoft.com/office/drawing/2014/main" id="{AE330DC4-D14C-4F3C-A4EF-6CF1719620F5}"/>
                </a:ext>
              </a:extLst>
            </p:cNvPr>
            <p:cNvCxnSpPr>
              <a:cxnSpLocks/>
            </p:cNvCxnSpPr>
            <p:nvPr/>
          </p:nvCxnSpPr>
          <p:spPr>
            <a:xfrm flipV="1">
              <a:off x="2268162" y="2012170"/>
              <a:ext cx="0" cy="1699407"/>
            </a:xfrm>
            <a:prstGeom prst="line">
              <a:avLst/>
            </a:prstGeom>
          </p:spPr>
          <p:style>
            <a:lnRef idx="1">
              <a:schemeClr val="dk1"/>
            </a:lnRef>
            <a:fillRef idx="0">
              <a:schemeClr val="dk1"/>
            </a:fillRef>
            <a:effectRef idx="0">
              <a:schemeClr val="dk1"/>
            </a:effectRef>
            <a:fontRef idx="minor">
              <a:schemeClr val="tx1"/>
            </a:fontRef>
          </p:style>
        </p:cxnSp>
        <p:cxnSp>
          <p:nvCxnSpPr>
            <p:cNvPr id="8" name="直線接點 7">
              <a:extLst>
                <a:ext uri="{FF2B5EF4-FFF2-40B4-BE49-F238E27FC236}">
                  <a16:creationId xmlns:a16="http://schemas.microsoft.com/office/drawing/2014/main" id="{15CCDAC0-58C4-4D61-8029-B35458CAE040}"/>
                </a:ext>
              </a:extLst>
            </p:cNvPr>
            <p:cNvCxnSpPr/>
            <p:nvPr/>
          </p:nvCxnSpPr>
          <p:spPr>
            <a:xfrm flipV="1">
              <a:off x="2268162" y="3711575"/>
              <a:ext cx="0" cy="1759550"/>
            </a:xfrm>
            <a:prstGeom prst="line">
              <a:avLst/>
            </a:prstGeom>
          </p:spPr>
          <p:style>
            <a:lnRef idx="1">
              <a:schemeClr val="dk1"/>
            </a:lnRef>
            <a:fillRef idx="0">
              <a:schemeClr val="dk1"/>
            </a:fillRef>
            <a:effectRef idx="0">
              <a:schemeClr val="dk1"/>
            </a:effectRef>
            <a:fontRef idx="minor">
              <a:schemeClr val="tx1"/>
            </a:fontRef>
          </p:style>
        </p:cxnSp>
        <p:sp>
          <p:nvSpPr>
            <p:cNvPr id="9" name="文字方塊 8">
              <a:extLst>
                <a:ext uri="{FF2B5EF4-FFF2-40B4-BE49-F238E27FC236}">
                  <a16:creationId xmlns:a16="http://schemas.microsoft.com/office/drawing/2014/main" id="{40560751-A346-46A8-B495-045E704581CD}"/>
                </a:ext>
              </a:extLst>
            </p:cNvPr>
            <p:cNvSpPr txBox="1"/>
            <p:nvPr/>
          </p:nvSpPr>
          <p:spPr>
            <a:xfrm>
              <a:off x="2934744" y="3518820"/>
              <a:ext cx="1878411" cy="369332"/>
            </a:xfrm>
            <a:prstGeom prst="rect">
              <a:avLst/>
            </a:prstGeom>
            <a:solidFill>
              <a:schemeClr val="bg1"/>
            </a:solidFill>
            <a:ln>
              <a:solidFill>
                <a:schemeClr val="tx1"/>
              </a:solidFill>
            </a:ln>
          </p:spPr>
          <p:txBody>
            <a:bodyPr wrap="square" rtlCol="0">
              <a:spAutoFit/>
            </a:bodyPr>
            <a:lstStyle/>
            <a:p>
              <a:r>
                <a:rPr lang="en-US" altLang="zh-TW" dirty="0">
                  <a:latin typeface="微軟正黑體" panose="020B0604030504040204" pitchFamily="34" charset="-120"/>
                  <a:ea typeface="微軟正黑體" panose="020B0604030504040204" pitchFamily="34" charset="-120"/>
                </a:rPr>
                <a:t>B:</a:t>
              </a:r>
              <a:r>
                <a:rPr lang="zh-TW" altLang="en-US" dirty="0">
                  <a:latin typeface="微軟正黑體" panose="020B0604030504040204" pitchFamily="34" charset="-120"/>
                  <a:ea typeface="微軟正黑體" panose="020B0604030504040204" pitchFamily="34" charset="-120"/>
                </a:rPr>
                <a:t>分項工作名稱</a:t>
              </a:r>
            </a:p>
          </p:txBody>
        </p:sp>
        <p:cxnSp>
          <p:nvCxnSpPr>
            <p:cNvPr id="11" name="直線接點 10">
              <a:extLst>
                <a:ext uri="{FF2B5EF4-FFF2-40B4-BE49-F238E27FC236}">
                  <a16:creationId xmlns:a16="http://schemas.microsoft.com/office/drawing/2014/main" id="{F0462881-2CE5-4EC9-A215-540A51A28E8A}"/>
                </a:ext>
              </a:extLst>
            </p:cNvPr>
            <p:cNvCxnSpPr/>
            <p:nvPr/>
          </p:nvCxnSpPr>
          <p:spPr>
            <a:xfrm flipV="1">
              <a:off x="2266592" y="2012170"/>
              <a:ext cx="693244" cy="0"/>
            </a:xfrm>
            <a:prstGeom prst="line">
              <a:avLst/>
            </a:prstGeom>
          </p:spPr>
          <p:style>
            <a:lnRef idx="1">
              <a:schemeClr val="dk1"/>
            </a:lnRef>
            <a:fillRef idx="0">
              <a:schemeClr val="dk1"/>
            </a:fillRef>
            <a:effectRef idx="0">
              <a:schemeClr val="dk1"/>
            </a:effectRef>
            <a:fontRef idx="minor">
              <a:schemeClr val="tx1"/>
            </a:fontRef>
          </p:style>
        </p:cxnSp>
        <p:cxnSp>
          <p:nvCxnSpPr>
            <p:cNvPr id="12" name="直線接點 11">
              <a:extLst>
                <a:ext uri="{FF2B5EF4-FFF2-40B4-BE49-F238E27FC236}">
                  <a16:creationId xmlns:a16="http://schemas.microsoft.com/office/drawing/2014/main" id="{5669776D-1A73-4838-BD6E-D0D25D6D9455}"/>
                </a:ext>
              </a:extLst>
            </p:cNvPr>
            <p:cNvCxnSpPr/>
            <p:nvPr/>
          </p:nvCxnSpPr>
          <p:spPr>
            <a:xfrm>
              <a:off x="2275836" y="5459206"/>
              <a:ext cx="648000" cy="0"/>
            </a:xfrm>
            <a:prstGeom prst="line">
              <a:avLst/>
            </a:prstGeom>
          </p:spPr>
          <p:style>
            <a:lnRef idx="1">
              <a:schemeClr val="dk1"/>
            </a:lnRef>
            <a:fillRef idx="0">
              <a:schemeClr val="dk1"/>
            </a:fillRef>
            <a:effectRef idx="0">
              <a:schemeClr val="dk1"/>
            </a:effectRef>
            <a:fontRef idx="minor">
              <a:schemeClr val="tx1"/>
            </a:fontRef>
          </p:style>
        </p:cxnSp>
        <p:cxnSp>
          <p:nvCxnSpPr>
            <p:cNvPr id="14" name="直線接點 13">
              <a:extLst>
                <a:ext uri="{FF2B5EF4-FFF2-40B4-BE49-F238E27FC236}">
                  <a16:creationId xmlns:a16="http://schemas.microsoft.com/office/drawing/2014/main" id="{B3BEF13F-8214-42F7-A76A-DBB2D37BC94C}"/>
                </a:ext>
              </a:extLst>
            </p:cNvPr>
            <p:cNvCxnSpPr/>
            <p:nvPr/>
          </p:nvCxnSpPr>
          <p:spPr>
            <a:xfrm>
              <a:off x="4813154" y="2000835"/>
              <a:ext cx="800129" cy="0"/>
            </a:xfrm>
            <a:prstGeom prst="line">
              <a:avLst/>
            </a:prstGeom>
          </p:spPr>
          <p:style>
            <a:lnRef idx="1">
              <a:schemeClr val="dk1"/>
            </a:lnRef>
            <a:fillRef idx="0">
              <a:schemeClr val="dk1"/>
            </a:fillRef>
            <a:effectRef idx="0">
              <a:schemeClr val="dk1"/>
            </a:effectRef>
            <a:fontRef idx="minor">
              <a:schemeClr val="tx1"/>
            </a:fontRef>
          </p:style>
        </p:cxnSp>
        <p:sp>
          <p:nvSpPr>
            <p:cNvPr id="15" name="文字方塊 14">
              <a:extLst>
                <a:ext uri="{FF2B5EF4-FFF2-40B4-BE49-F238E27FC236}">
                  <a16:creationId xmlns:a16="http://schemas.microsoft.com/office/drawing/2014/main" id="{5C7178A7-D1A6-4C2B-AE01-468624A81A0D}"/>
                </a:ext>
              </a:extLst>
            </p:cNvPr>
            <p:cNvSpPr txBox="1"/>
            <p:nvPr/>
          </p:nvSpPr>
          <p:spPr>
            <a:xfrm>
              <a:off x="5613283" y="1773225"/>
              <a:ext cx="1656184" cy="369332"/>
            </a:xfrm>
            <a:prstGeom prst="rect">
              <a:avLst/>
            </a:prstGeom>
            <a:solidFill>
              <a:schemeClr val="bg1"/>
            </a:solidFill>
            <a:ln>
              <a:solidFill>
                <a:schemeClr val="tx1"/>
              </a:solidFill>
            </a:ln>
          </p:spPr>
          <p:txBody>
            <a:bodyPr wrap="square" rtlCol="0">
              <a:spAutoFit/>
            </a:bodyPr>
            <a:lstStyle/>
            <a:p>
              <a:r>
                <a:rPr lang="en-US" altLang="zh-TW" dirty="0">
                  <a:latin typeface="微軟正黑體" panose="020B0604030504040204" pitchFamily="34" charset="-120"/>
                  <a:ea typeface="微軟正黑體" panose="020B0604030504040204" pitchFamily="34" charset="-120"/>
                </a:rPr>
                <a:t>A2:</a:t>
              </a:r>
              <a:endParaRPr lang="zh-TW" altLang="en-US" dirty="0">
                <a:latin typeface="微軟正黑體" panose="020B0604030504040204" pitchFamily="34" charset="-120"/>
                <a:ea typeface="微軟正黑體" panose="020B0604030504040204" pitchFamily="34" charset="-120"/>
              </a:endParaRPr>
            </a:p>
          </p:txBody>
        </p:sp>
        <p:sp>
          <p:nvSpPr>
            <p:cNvPr id="16" name="文字方塊 15">
              <a:extLst>
                <a:ext uri="{FF2B5EF4-FFF2-40B4-BE49-F238E27FC236}">
                  <a16:creationId xmlns:a16="http://schemas.microsoft.com/office/drawing/2014/main" id="{B6CA2C56-3EC1-428B-BE34-51805AAF8A9F}"/>
                </a:ext>
              </a:extLst>
            </p:cNvPr>
            <p:cNvSpPr txBox="1"/>
            <p:nvPr/>
          </p:nvSpPr>
          <p:spPr>
            <a:xfrm>
              <a:off x="5625835" y="2426001"/>
              <a:ext cx="1656184" cy="369332"/>
            </a:xfrm>
            <a:prstGeom prst="rect">
              <a:avLst/>
            </a:prstGeom>
            <a:solidFill>
              <a:schemeClr val="bg1"/>
            </a:solidFill>
            <a:ln>
              <a:solidFill>
                <a:schemeClr val="tx1"/>
              </a:solidFill>
            </a:ln>
          </p:spPr>
          <p:txBody>
            <a:bodyPr wrap="square" rtlCol="0">
              <a:spAutoFit/>
            </a:bodyPr>
            <a:lstStyle/>
            <a:p>
              <a:r>
                <a:rPr lang="en-US" altLang="zh-TW" dirty="0">
                  <a:latin typeface="微軟正黑體" panose="020B0604030504040204" pitchFamily="34" charset="-120"/>
                  <a:ea typeface="微軟正黑體" panose="020B0604030504040204" pitchFamily="34" charset="-120"/>
                </a:rPr>
                <a:t>A3:</a:t>
              </a:r>
              <a:endParaRPr lang="zh-TW" altLang="en-US" dirty="0">
                <a:latin typeface="微軟正黑體" panose="020B0604030504040204" pitchFamily="34" charset="-120"/>
                <a:ea typeface="微軟正黑體" panose="020B0604030504040204" pitchFamily="34" charset="-120"/>
              </a:endParaRPr>
            </a:p>
          </p:txBody>
        </p:sp>
        <p:cxnSp>
          <p:nvCxnSpPr>
            <p:cNvPr id="17" name="直線接點 16">
              <a:extLst>
                <a:ext uri="{FF2B5EF4-FFF2-40B4-BE49-F238E27FC236}">
                  <a16:creationId xmlns:a16="http://schemas.microsoft.com/office/drawing/2014/main" id="{1F40433D-41AC-45C2-8452-EF8AE95427F2}"/>
                </a:ext>
              </a:extLst>
            </p:cNvPr>
            <p:cNvCxnSpPr>
              <a:cxnSpLocks/>
            </p:cNvCxnSpPr>
            <p:nvPr/>
          </p:nvCxnSpPr>
          <p:spPr>
            <a:xfrm flipV="1">
              <a:off x="4722415" y="5475597"/>
              <a:ext cx="327350" cy="0"/>
            </a:xfrm>
            <a:prstGeom prst="line">
              <a:avLst/>
            </a:prstGeom>
          </p:spPr>
          <p:style>
            <a:lnRef idx="1">
              <a:schemeClr val="dk1"/>
            </a:lnRef>
            <a:fillRef idx="0">
              <a:schemeClr val="dk1"/>
            </a:fillRef>
            <a:effectRef idx="0">
              <a:schemeClr val="dk1"/>
            </a:effectRef>
            <a:fontRef idx="minor">
              <a:schemeClr val="tx1"/>
            </a:fontRef>
          </p:style>
        </p:cxnSp>
        <p:sp>
          <p:nvSpPr>
            <p:cNvPr id="18" name="文字方塊 17">
              <a:extLst>
                <a:ext uri="{FF2B5EF4-FFF2-40B4-BE49-F238E27FC236}">
                  <a16:creationId xmlns:a16="http://schemas.microsoft.com/office/drawing/2014/main" id="{A27E17B7-6031-4AD1-8B8F-B6A152305908}"/>
                </a:ext>
              </a:extLst>
            </p:cNvPr>
            <p:cNvSpPr txBox="1"/>
            <p:nvPr/>
          </p:nvSpPr>
          <p:spPr>
            <a:xfrm>
              <a:off x="5625835" y="3640039"/>
              <a:ext cx="1656184" cy="369332"/>
            </a:xfrm>
            <a:prstGeom prst="rect">
              <a:avLst/>
            </a:prstGeom>
            <a:solidFill>
              <a:schemeClr val="bg1"/>
            </a:solidFill>
            <a:ln>
              <a:solidFill>
                <a:schemeClr val="tx1"/>
              </a:solidFill>
            </a:ln>
          </p:spPr>
          <p:txBody>
            <a:bodyPr wrap="square" rtlCol="0">
              <a:spAutoFit/>
            </a:bodyPr>
            <a:lstStyle/>
            <a:p>
              <a:r>
                <a:rPr lang="en-US" altLang="zh-TW" dirty="0">
                  <a:latin typeface="微軟正黑體" panose="020B0604030504040204" pitchFamily="34" charset="-120"/>
                  <a:ea typeface="微軟正黑體" panose="020B0604030504040204" pitchFamily="34" charset="-120"/>
                </a:rPr>
                <a:t>B2:</a:t>
              </a:r>
              <a:endParaRPr lang="zh-TW" altLang="en-US" dirty="0">
                <a:latin typeface="微軟正黑體" panose="020B0604030504040204" pitchFamily="34" charset="-120"/>
                <a:ea typeface="微軟正黑體" panose="020B0604030504040204" pitchFamily="34" charset="-120"/>
              </a:endParaRPr>
            </a:p>
          </p:txBody>
        </p:sp>
        <p:sp>
          <p:nvSpPr>
            <p:cNvPr id="19" name="文字方塊 18">
              <a:extLst>
                <a:ext uri="{FF2B5EF4-FFF2-40B4-BE49-F238E27FC236}">
                  <a16:creationId xmlns:a16="http://schemas.microsoft.com/office/drawing/2014/main" id="{F0025446-B907-434A-B745-26300137EEDE}"/>
                </a:ext>
              </a:extLst>
            </p:cNvPr>
            <p:cNvSpPr txBox="1"/>
            <p:nvPr/>
          </p:nvSpPr>
          <p:spPr>
            <a:xfrm>
              <a:off x="5625835" y="3014764"/>
              <a:ext cx="1656184" cy="369332"/>
            </a:xfrm>
            <a:prstGeom prst="rect">
              <a:avLst/>
            </a:prstGeom>
            <a:solidFill>
              <a:schemeClr val="bg1"/>
            </a:solidFill>
            <a:ln>
              <a:solidFill>
                <a:schemeClr val="tx1"/>
              </a:solidFill>
            </a:ln>
          </p:spPr>
          <p:txBody>
            <a:bodyPr wrap="square" rtlCol="0">
              <a:spAutoFit/>
            </a:bodyPr>
            <a:lstStyle/>
            <a:p>
              <a:r>
                <a:rPr lang="en-US" altLang="zh-TW" dirty="0">
                  <a:latin typeface="微軟正黑體" panose="020B0604030504040204" pitchFamily="34" charset="-120"/>
                  <a:ea typeface="微軟正黑體" panose="020B0604030504040204" pitchFamily="34" charset="-120"/>
                </a:rPr>
                <a:t>B1:</a:t>
              </a:r>
              <a:endParaRPr lang="zh-TW" altLang="en-US" dirty="0">
                <a:latin typeface="微軟正黑體" panose="020B0604030504040204" pitchFamily="34" charset="-120"/>
                <a:ea typeface="微軟正黑體" panose="020B0604030504040204" pitchFamily="34" charset="-120"/>
              </a:endParaRPr>
            </a:p>
          </p:txBody>
        </p:sp>
        <p:sp>
          <p:nvSpPr>
            <p:cNvPr id="20" name="文字方塊 19">
              <a:extLst>
                <a:ext uri="{FF2B5EF4-FFF2-40B4-BE49-F238E27FC236}">
                  <a16:creationId xmlns:a16="http://schemas.microsoft.com/office/drawing/2014/main" id="{70293311-C7FF-46A7-9A50-1D62E38D15F7}"/>
                </a:ext>
              </a:extLst>
            </p:cNvPr>
            <p:cNvSpPr txBox="1"/>
            <p:nvPr/>
          </p:nvSpPr>
          <p:spPr>
            <a:xfrm>
              <a:off x="5625835" y="4265314"/>
              <a:ext cx="1656184" cy="369332"/>
            </a:xfrm>
            <a:prstGeom prst="rect">
              <a:avLst/>
            </a:prstGeom>
            <a:solidFill>
              <a:schemeClr val="bg1"/>
            </a:solidFill>
            <a:ln>
              <a:solidFill>
                <a:schemeClr val="tx1"/>
              </a:solidFill>
            </a:ln>
          </p:spPr>
          <p:txBody>
            <a:bodyPr wrap="square" rtlCol="0">
              <a:spAutoFit/>
            </a:bodyPr>
            <a:lstStyle/>
            <a:p>
              <a:r>
                <a:rPr lang="en-US" altLang="zh-TW" dirty="0">
                  <a:latin typeface="微軟正黑體" panose="020B0604030504040204" pitchFamily="34" charset="-120"/>
                  <a:ea typeface="微軟正黑體" panose="020B0604030504040204" pitchFamily="34" charset="-120"/>
                </a:rPr>
                <a:t>B3:</a:t>
              </a:r>
              <a:endParaRPr lang="zh-TW" altLang="en-US" dirty="0">
                <a:latin typeface="微軟正黑體" panose="020B0604030504040204" pitchFamily="34" charset="-120"/>
                <a:ea typeface="微軟正黑體" panose="020B0604030504040204" pitchFamily="34" charset="-120"/>
              </a:endParaRPr>
            </a:p>
          </p:txBody>
        </p:sp>
        <p:sp>
          <p:nvSpPr>
            <p:cNvPr id="21" name="文字方塊 20">
              <a:extLst>
                <a:ext uri="{FF2B5EF4-FFF2-40B4-BE49-F238E27FC236}">
                  <a16:creationId xmlns:a16="http://schemas.microsoft.com/office/drawing/2014/main" id="{8CC58635-A1C1-4B30-BC9A-14D78185E3E8}"/>
                </a:ext>
              </a:extLst>
            </p:cNvPr>
            <p:cNvSpPr txBox="1"/>
            <p:nvPr/>
          </p:nvSpPr>
          <p:spPr>
            <a:xfrm>
              <a:off x="5625835" y="5605849"/>
              <a:ext cx="1656184" cy="369332"/>
            </a:xfrm>
            <a:prstGeom prst="rect">
              <a:avLst/>
            </a:prstGeom>
            <a:solidFill>
              <a:schemeClr val="bg1"/>
            </a:solidFill>
            <a:ln>
              <a:solidFill>
                <a:schemeClr val="tx1"/>
              </a:solidFill>
            </a:ln>
          </p:spPr>
          <p:txBody>
            <a:bodyPr wrap="square" rtlCol="0">
              <a:spAutoFit/>
            </a:bodyPr>
            <a:lstStyle/>
            <a:p>
              <a:r>
                <a:rPr lang="en-US" altLang="zh-TW" dirty="0">
                  <a:latin typeface="微軟正黑體" panose="020B0604030504040204" pitchFamily="34" charset="-120"/>
                  <a:ea typeface="微軟正黑體" panose="020B0604030504040204" pitchFamily="34" charset="-120"/>
                </a:rPr>
                <a:t>C2:</a:t>
              </a:r>
              <a:endParaRPr lang="zh-TW" altLang="en-US" dirty="0">
                <a:latin typeface="微軟正黑體" panose="020B0604030504040204" pitchFamily="34" charset="-120"/>
                <a:ea typeface="微軟正黑體" panose="020B0604030504040204" pitchFamily="34" charset="-120"/>
              </a:endParaRPr>
            </a:p>
          </p:txBody>
        </p:sp>
        <p:sp>
          <p:nvSpPr>
            <p:cNvPr id="22" name="文字方塊 21">
              <a:extLst>
                <a:ext uri="{FF2B5EF4-FFF2-40B4-BE49-F238E27FC236}">
                  <a16:creationId xmlns:a16="http://schemas.microsoft.com/office/drawing/2014/main" id="{2161F63E-20D5-4ED1-974D-115A7F660502}"/>
                </a:ext>
              </a:extLst>
            </p:cNvPr>
            <p:cNvSpPr txBox="1"/>
            <p:nvPr/>
          </p:nvSpPr>
          <p:spPr>
            <a:xfrm>
              <a:off x="5625835" y="4893754"/>
              <a:ext cx="1656184" cy="369332"/>
            </a:xfrm>
            <a:prstGeom prst="rect">
              <a:avLst/>
            </a:prstGeom>
            <a:solidFill>
              <a:schemeClr val="bg1"/>
            </a:solidFill>
            <a:ln>
              <a:solidFill>
                <a:schemeClr val="tx1"/>
              </a:solidFill>
            </a:ln>
          </p:spPr>
          <p:txBody>
            <a:bodyPr wrap="square" rtlCol="0">
              <a:spAutoFit/>
            </a:bodyPr>
            <a:lstStyle/>
            <a:p>
              <a:r>
                <a:rPr lang="en-US" altLang="zh-TW" dirty="0">
                  <a:latin typeface="微軟正黑體" panose="020B0604030504040204" pitchFamily="34" charset="-120"/>
                  <a:ea typeface="微軟正黑體" panose="020B0604030504040204" pitchFamily="34" charset="-120"/>
                </a:rPr>
                <a:t>C1:</a:t>
              </a:r>
              <a:endParaRPr lang="zh-TW" altLang="en-US" dirty="0">
                <a:latin typeface="微軟正黑體" panose="020B0604030504040204" pitchFamily="34" charset="-120"/>
                <a:ea typeface="微軟正黑體" panose="020B0604030504040204" pitchFamily="34" charset="-120"/>
              </a:endParaRPr>
            </a:p>
          </p:txBody>
        </p:sp>
        <p:cxnSp>
          <p:nvCxnSpPr>
            <p:cNvPr id="23" name="直線接點 22">
              <a:extLst>
                <a:ext uri="{FF2B5EF4-FFF2-40B4-BE49-F238E27FC236}">
                  <a16:creationId xmlns:a16="http://schemas.microsoft.com/office/drawing/2014/main" id="{5C474C5A-53C7-4531-81B4-083A6CD5D04D}"/>
                </a:ext>
              </a:extLst>
            </p:cNvPr>
            <p:cNvCxnSpPr/>
            <p:nvPr/>
          </p:nvCxnSpPr>
          <p:spPr>
            <a:xfrm>
              <a:off x="5045260" y="5101461"/>
              <a:ext cx="568023" cy="0"/>
            </a:xfrm>
            <a:prstGeom prst="line">
              <a:avLst/>
            </a:prstGeom>
          </p:spPr>
          <p:style>
            <a:lnRef idx="1">
              <a:schemeClr val="dk1"/>
            </a:lnRef>
            <a:fillRef idx="0">
              <a:schemeClr val="dk1"/>
            </a:fillRef>
            <a:effectRef idx="0">
              <a:schemeClr val="dk1"/>
            </a:effectRef>
            <a:fontRef idx="minor">
              <a:schemeClr val="tx1"/>
            </a:fontRef>
          </p:style>
        </p:cxnSp>
        <p:cxnSp>
          <p:nvCxnSpPr>
            <p:cNvPr id="24" name="直線接點 23">
              <a:extLst>
                <a:ext uri="{FF2B5EF4-FFF2-40B4-BE49-F238E27FC236}">
                  <a16:creationId xmlns:a16="http://schemas.microsoft.com/office/drawing/2014/main" id="{D4460554-794D-4CFA-92BD-DE918A1C5393}"/>
                </a:ext>
              </a:extLst>
            </p:cNvPr>
            <p:cNvCxnSpPr/>
            <p:nvPr/>
          </p:nvCxnSpPr>
          <p:spPr>
            <a:xfrm>
              <a:off x="5037219" y="5831165"/>
              <a:ext cx="584105" cy="0"/>
            </a:xfrm>
            <a:prstGeom prst="line">
              <a:avLst/>
            </a:prstGeom>
          </p:spPr>
          <p:style>
            <a:lnRef idx="1">
              <a:schemeClr val="dk1"/>
            </a:lnRef>
            <a:fillRef idx="0">
              <a:schemeClr val="dk1"/>
            </a:fillRef>
            <a:effectRef idx="0">
              <a:schemeClr val="dk1"/>
            </a:effectRef>
            <a:fontRef idx="minor">
              <a:schemeClr val="tx1"/>
            </a:fontRef>
          </p:style>
        </p:cxnSp>
        <p:cxnSp>
          <p:nvCxnSpPr>
            <p:cNvPr id="25" name="直線接點 24">
              <a:extLst>
                <a:ext uri="{FF2B5EF4-FFF2-40B4-BE49-F238E27FC236}">
                  <a16:creationId xmlns:a16="http://schemas.microsoft.com/office/drawing/2014/main" id="{22A28C7D-84A5-4810-8C49-CE17BE6D30A7}"/>
                </a:ext>
              </a:extLst>
            </p:cNvPr>
            <p:cNvCxnSpPr/>
            <p:nvPr/>
          </p:nvCxnSpPr>
          <p:spPr>
            <a:xfrm flipV="1">
              <a:off x="5045260" y="5101461"/>
              <a:ext cx="0" cy="729704"/>
            </a:xfrm>
            <a:prstGeom prst="line">
              <a:avLst/>
            </a:prstGeom>
          </p:spPr>
          <p:style>
            <a:lnRef idx="1">
              <a:schemeClr val="dk1"/>
            </a:lnRef>
            <a:fillRef idx="0">
              <a:schemeClr val="dk1"/>
            </a:fillRef>
            <a:effectRef idx="0">
              <a:schemeClr val="dk1"/>
            </a:effectRef>
            <a:fontRef idx="minor">
              <a:schemeClr val="tx1"/>
            </a:fontRef>
          </p:style>
        </p:cxnSp>
        <p:sp>
          <p:nvSpPr>
            <p:cNvPr id="26" name="文字方塊 25">
              <a:extLst>
                <a:ext uri="{FF2B5EF4-FFF2-40B4-BE49-F238E27FC236}">
                  <a16:creationId xmlns:a16="http://schemas.microsoft.com/office/drawing/2014/main" id="{0C8D14F8-0AAD-4B9F-AAD5-CBC0E22E5939}"/>
                </a:ext>
              </a:extLst>
            </p:cNvPr>
            <p:cNvSpPr txBox="1"/>
            <p:nvPr/>
          </p:nvSpPr>
          <p:spPr>
            <a:xfrm>
              <a:off x="3685149" y="2212534"/>
              <a:ext cx="1368152" cy="369332"/>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權重</a:t>
              </a:r>
              <a:r>
                <a:rPr lang="en-US" altLang="zh-TW" dirty="0">
                  <a:latin typeface="微軟正黑體" panose="020B0604030504040204" pitchFamily="34" charset="-120"/>
                  <a:ea typeface="微軟正黑體" panose="020B0604030504040204" pitchFamily="34" charset="-120"/>
                </a:rPr>
                <a:t>:30%</a:t>
              </a:r>
              <a:endParaRPr lang="zh-TW" altLang="en-US" dirty="0">
                <a:latin typeface="微軟正黑體" panose="020B0604030504040204" pitchFamily="34" charset="-120"/>
                <a:ea typeface="微軟正黑體" panose="020B0604030504040204" pitchFamily="34" charset="-120"/>
              </a:endParaRPr>
            </a:p>
          </p:txBody>
        </p:sp>
        <p:sp>
          <p:nvSpPr>
            <p:cNvPr id="27" name="文字方塊 26">
              <a:extLst>
                <a:ext uri="{FF2B5EF4-FFF2-40B4-BE49-F238E27FC236}">
                  <a16:creationId xmlns:a16="http://schemas.microsoft.com/office/drawing/2014/main" id="{70189E31-12F3-49DF-A218-70B607958710}"/>
                </a:ext>
              </a:extLst>
            </p:cNvPr>
            <p:cNvSpPr txBox="1"/>
            <p:nvPr/>
          </p:nvSpPr>
          <p:spPr>
            <a:xfrm>
              <a:off x="3685149" y="3893096"/>
              <a:ext cx="1368152" cy="369332"/>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權重</a:t>
              </a:r>
              <a:r>
                <a:rPr lang="en-US" altLang="zh-TW" dirty="0">
                  <a:latin typeface="微軟正黑體" panose="020B0604030504040204" pitchFamily="34" charset="-120"/>
                  <a:ea typeface="微軟正黑體" panose="020B0604030504040204" pitchFamily="34" charset="-120"/>
                </a:rPr>
                <a:t>:30%</a:t>
              </a:r>
              <a:endParaRPr lang="zh-TW" altLang="en-US" dirty="0">
                <a:latin typeface="微軟正黑體" panose="020B0604030504040204" pitchFamily="34" charset="-120"/>
                <a:ea typeface="微軟正黑體" panose="020B0604030504040204" pitchFamily="34" charset="-120"/>
              </a:endParaRPr>
            </a:p>
          </p:txBody>
        </p:sp>
        <p:sp>
          <p:nvSpPr>
            <p:cNvPr id="28" name="文字方塊 27">
              <a:extLst>
                <a:ext uri="{FF2B5EF4-FFF2-40B4-BE49-F238E27FC236}">
                  <a16:creationId xmlns:a16="http://schemas.microsoft.com/office/drawing/2014/main" id="{1125AD67-D4C8-4C47-B360-65CB0609C39B}"/>
                </a:ext>
              </a:extLst>
            </p:cNvPr>
            <p:cNvSpPr txBox="1"/>
            <p:nvPr/>
          </p:nvSpPr>
          <p:spPr>
            <a:xfrm>
              <a:off x="3685149" y="5663254"/>
              <a:ext cx="1368152" cy="369332"/>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權重</a:t>
              </a:r>
              <a:r>
                <a:rPr lang="en-US" altLang="zh-TW" dirty="0">
                  <a:latin typeface="微軟正黑體" panose="020B0604030504040204" pitchFamily="34" charset="-120"/>
                  <a:ea typeface="微軟正黑體" panose="020B0604030504040204" pitchFamily="34" charset="-120"/>
                </a:rPr>
                <a:t>:40%</a:t>
              </a:r>
              <a:endParaRPr lang="zh-TW" altLang="en-US" dirty="0">
                <a:latin typeface="微軟正黑體" panose="020B0604030504040204" pitchFamily="34" charset="-120"/>
                <a:ea typeface="微軟正黑體" panose="020B0604030504040204" pitchFamily="34" charset="-120"/>
              </a:endParaRPr>
            </a:p>
          </p:txBody>
        </p:sp>
        <p:cxnSp>
          <p:nvCxnSpPr>
            <p:cNvPr id="29" name="直線接點 28">
              <a:extLst>
                <a:ext uri="{FF2B5EF4-FFF2-40B4-BE49-F238E27FC236}">
                  <a16:creationId xmlns:a16="http://schemas.microsoft.com/office/drawing/2014/main" id="{30CF0FEE-CFC8-4A01-8BE3-D9D4BB277A53}"/>
                </a:ext>
              </a:extLst>
            </p:cNvPr>
            <p:cNvCxnSpPr/>
            <p:nvPr/>
          </p:nvCxnSpPr>
          <p:spPr>
            <a:xfrm>
              <a:off x="4813153" y="3826677"/>
              <a:ext cx="800129" cy="0"/>
            </a:xfrm>
            <a:prstGeom prst="line">
              <a:avLst/>
            </a:prstGeom>
          </p:spPr>
          <p:style>
            <a:lnRef idx="1">
              <a:schemeClr val="dk1"/>
            </a:lnRef>
            <a:fillRef idx="0">
              <a:schemeClr val="dk1"/>
            </a:fillRef>
            <a:effectRef idx="0">
              <a:schemeClr val="dk1"/>
            </a:effectRef>
            <a:fontRef idx="minor">
              <a:schemeClr val="tx1"/>
            </a:fontRef>
          </p:style>
        </p:cxnSp>
        <p:sp>
          <p:nvSpPr>
            <p:cNvPr id="30" name="文字方塊 29">
              <a:extLst>
                <a:ext uri="{FF2B5EF4-FFF2-40B4-BE49-F238E27FC236}">
                  <a16:creationId xmlns:a16="http://schemas.microsoft.com/office/drawing/2014/main" id="{F3D895F0-8534-4CD6-AE8F-7F4DBDD56DAF}"/>
                </a:ext>
              </a:extLst>
            </p:cNvPr>
            <p:cNvSpPr txBox="1"/>
            <p:nvPr/>
          </p:nvSpPr>
          <p:spPr>
            <a:xfrm>
              <a:off x="7282019" y="1808184"/>
              <a:ext cx="1368152" cy="369332"/>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執行單位</a:t>
              </a:r>
              <a:r>
                <a:rPr lang="en-US" altLang="zh-TW" dirty="0">
                  <a:latin typeface="微軟正黑體" panose="020B0604030504040204" pitchFamily="34" charset="-120"/>
                  <a:ea typeface="微軟正黑體" panose="020B0604030504040204" pitchFamily="34" charset="-120"/>
                </a:rPr>
                <a:t>:</a:t>
              </a:r>
              <a:endParaRPr lang="zh-TW" altLang="en-US" dirty="0">
                <a:latin typeface="微軟正黑體" panose="020B0604030504040204" pitchFamily="34" charset="-120"/>
                <a:ea typeface="微軟正黑體" panose="020B0604030504040204" pitchFamily="34" charset="-120"/>
              </a:endParaRPr>
            </a:p>
          </p:txBody>
        </p:sp>
        <p:sp>
          <p:nvSpPr>
            <p:cNvPr id="31" name="文字方塊 30">
              <a:extLst>
                <a:ext uri="{FF2B5EF4-FFF2-40B4-BE49-F238E27FC236}">
                  <a16:creationId xmlns:a16="http://schemas.microsoft.com/office/drawing/2014/main" id="{025946E8-7574-4038-84CE-9592DC4EDBB0}"/>
                </a:ext>
              </a:extLst>
            </p:cNvPr>
            <p:cNvSpPr txBox="1"/>
            <p:nvPr/>
          </p:nvSpPr>
          <p:spPr>
            <a:xfrm>
              <a:off x="7269467" y="2446964"/>
              <a:ext cx="1368152" cy="369332"/>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執行單位</a:t>
              </a:r>
              <a:r>
                <a:rPr lang="en-US" altLang="zh-TW" dirty="0">
                  <a:latin typeface="微軟正黑體" panose="020B0604030504040204" pitchFamily="34" charset="-120"/>
                  <a:ea typeface="微軟正黑體" panose="020B0604030504040204" pitchFamily="34" charset="-120"/>
                </a:rPr>
                <a:t>:</a:t>
              </a:r>
              <a:endParaRPr lang="zh-TW" altLang="en-US" dirty="0">
                <a:latin typeface="微軟正黑體" panose="020B0604030504040204" pitchFamily="34" charset="-120"/>
                <a:ea typeface="微軟正黑體" panose="020B0604030504040204" pitchFamily="34" charset="-120"/>
              </a:endParaRPr>
            </a:p>
          </p:txBody>
        </p:sp>
        <p:sp>
          <p:nvSpPr>
            <p:cNvPr id="32" name="文字方塊 31">
              <a:extLst>
                <a:ext uri="{FF2B5EF4-FFF2-40B4-BE49-F238E27FC236}">
                  <a16:creationId xmlns:a16="http://schemas.microsoft.com/office/drawing/2014/main" id="{5A0B7B75-4F9C-43EA-AA66-4867511C0899}"/>
                </a:ext>
              </a:extLst>
            </p:cNvPr>
            <p:cNvSpPr txBox="1"/>
            <p:nvPr/>
          </p:nvSpPr>
          <p:spPr>
            <a:xfrm>
              <a:off x="7262867" y="2987754"/>
              <a:ext cx="1368152" cy="369332"/>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執行單位</a:t>
              </a:r>
              <a:r>
                <a:rPr lang="en-US" altLang="zh-TW" dirty="0">
                  <a:latin typeface="微軟正黑體" panose="020B0604030504040204" pitchFamily="34" charset="-120"/>
                  <a:ea typeface="微軟正黑體" panose="020B0604030504040204" pitchFamily="34" charset="-120"/>
                </a:rPr>
                <a:t>:</a:t>
              </a:r>
              <a:endParaRPr lang="zh-TW" altLang="en-US" dirty="0">
                <a:latin typeface="微軟正黑體" panose="020B0604030504040204" pitchFamily="34" charset="-120"/>
                <a:ea typeface="微軟正黑體" panose="020B0604030504040204" pitchFamily="34" charset="-120"/>
              </a:endParaRPr>
            </a:p>
          </p:txBody>
        </p:sp>
        <p:sp>
          <p:nvSpPr>
            <p:cNvPr id="33" name="文字方塊 32">
              <a:extLst>
                <a:ext uri="{FF2B5EF4-FFF2-40B4-BE49-F238E27FC236}">
                  <a16:creationId xmlns:a16="http://schemas.microsoft.com/office/drawing/2014/main" id="{8240C917-3393-4E49-98B1-34DD53501E27}"/>
                </a:ext>
              </a:extLst>
            </p:cNvPr>
            <p:cNvSpPr txBox="1"/>
            <p:nvPr/>
          </p:nvSpPr>
          <p:spPr>
            <a:xfrm>
              <a:off x="7262867" y="3626534"/>
              <a:ext cx="1368152" cy="369332"/>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執行單位</a:t>
              </a:r>
              <a:r>
                <a:rPr lang="en-US" altLang="zh-TW" dirty="0">
                  <a:latin typeface="微軟正黑體" panose="020B0604030504040204" pitchFamily="34" charset="-120"/>
                  <a:ea typeface="微軟正黑體" panose="020B0604030504040204" pitchFamily="34" charset="-120"/>
                </a:rPr>
                <a:t>:</a:t>
              </a:r>
              <a:endParaRPr lang="zh-TW" altLang="en-US" dirty="0">
                <a:latin typeface="微軟正黑體" panose="020B0604030504040204" pitchFamily="34" charset="-120"/>
                <a:ea typeface="微軟正黑體" panose="020B0604030504040204" pitchFamily="34" charset="-120"/>
              </a:endParaRPr>
            </a:p>
          </p:txBody>
        </p:sp>
        <p:sp>
          <p:nvSpPr>
            <p:cNvPr id="34" name="文字方塊 33">
              <a:extLst>
                <a:ext uri="{FF2B5EF4-FFF2-40B4-BE49-F238E27FC236}">
                  <a16:creationId xmlns:a16="http://schemas.microsoft.com/office/drawing/2014/main" id="{62A4ED15-AF4B-4E3D-96B2-F9BAE32E4991}"/>
                </a:ext>
              </a:extLst>
            </p:cNvPr>
            <p:cNvSpPr txBox="1"/>
            <p:nvPr/>
          </p:nvSpPr>
          <p:spPr>
            <a:xfrm>
              <a:off x="7250315" y="4265314"/>
              <a:ext cx="1368152" cy="369332"/>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執行單位</a:t>
              </a:r>
              <a:r>
                <a:rPr lang="en-US" altLang="zh-TW" dirty="0">
                  <a:latin typeface="微軟正黑體" panose="020B0604030504040204" pitchFamily="34" charset="-120"/>
                  <a:ea typeface="微軟正黑體" panose="020B0604030504040204" pitchFamily="34" charset="-120"/>
                </a:rPr>
                <a:t>:</a:t>
              </a:r>
              <a:endParaRPr lang="zh-TW" altLang="en-US" dirty="0">
                <a:latin typeface="微軟正黑體" panose="020B0604030504040204" pitchFamily="34" charset="-120"/>
                <a:ea typeface="微軟正黑體" panose="020B0604030504040204" pitchFamily="34" charset="-120"/>
              </a:endParaRPr>
            </a:p>
          </p:txBody>
        </p:sp>
        <p:sp>
          <p:nvSpPr>
            <p:cNvPr id="35" name="文字方塊 34">
              <a:extLst>
                <a:ext uri="{FF2B5EF4-FFF2-40B4-BE49-F238E27FC236}">
                  <a16:creationId xmlns:a16="http://schemas.microsoft.com/office/drawing/2014/main" id="{D9AC89E0-12A0-4117-8FE9-F83B59072453}"/>
                </a:ext>
              </a:extLst>
            </p:cNvPr>
            <p:cNvSpPr txBox="1"/>
            <p:nvPr/>
          </p:nvSpPr>
          <p:spPr>
            <a:xfrm>
              <a:off x="7262867" y="4934892"/>
              <a:ext cx="1368152" cy="369332"/>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執行單位</a:t>
              </a:r>
              <a:r>
                <a:rPr lang="en-US" altLang="zh-TW" dirty="0">
                  <a:latin typeface="微軟正黑體" panose="020B0604030504040204" pitchFamily="34" charset="-120"/>
                  <a:ea typeface="微軟正黑體" panose="020B0604030504040204" pitchFamily="34" charset="-120"/>
                </a:rPr>
                <a:t>:</a:t>
              </a:r>
              <a:endParaRPr lang="zh-TW" altLang="en-US" dirty="0">
                <a:latin typeface="微軟正黑體" panose="020B0604030504040204" pitchFamily="34" charset="-120"/>
                <a:ea typeface="微軟正黑體" panose="020B0604030504040204" pitchFamily="34" charset="-120"/>
              </a:endParaRPr>
            </a:p>
          </p:txBody>
        </p:sp>
        <p:sp>
          <p:nvSpPr>
            <p:cNvPr id="36" name="文字方塊 35">
              <a:extLst>
                <a:ext uri="{FF2B5EF4-FFF2-40B4-BE49-F238E27FC236}">
                  <a16:creationId xmlns:a16="http://schemas.microsoft.com/office/drawing/2014/main" id="{54219742-DF37-4E09-A3DF-6C8EB5232EDE}"/>
                </a:ext>
              </a:extLst>
            </p:cNvPr>
            <p:cNvSpPr txBox="1"/>
            <p:nvPr/>
          </p:nvSpPr>
          <p:spPr>
            <a:xfrm>
              <a:off x="7262867" y="5573672"/>
              <a:ext cx="1368152" cy="369332"/>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執行單位</a:t>
              </a:r>
              <a:r>
                <a:rPr lang="en-US" altLang="zh-TW" dirty="0">
                  <a:latin typeface="微軟正黑體" panose="020B0604030504040204" pitchFamily="34" charset="-120"/>
                  <a:ea typeface="微軟正黑體" panose="020B0604030504040204" pitchFamily="34" charset="-120"/>
                </a:rPr>
                <a:t>:</a:t>
              </a:r>
              <a:endParaRPr lang="zh-TW" altLang="en-US" dirty="0">
                <a:latin typeface="微軟正黑體" panose="020B0604030504040204" pitchFamily="34" charset="-120"/>
                <a:ea typeface="微軟正黑體" panose="020B0604030504040204" pitchFamily="34" charset="-120"/>
              </a:endParaRPr>
            </a:p>
          </p:txBody>
        </p:sp>
        <p:cxnSp>
          <p:nvCxnSpPr>
            <p:cNvPr id="37" name="直線接點 36">
              <a:extLst>
                <a:ext uri="{FF2B5EF4-FFF2-40B4-BE49-F238E27FC236}">
                  <a16:creationId xmlns:a16="http://schemas.microsoft.com/office/drawing/2014/main" id="{5CC4CFAF-25CA-4E35-B7CD-6CF0085CB41C}"/>
                </a:ext>
              </a:extLst>
            </p:cNvPr>
            <p:cNvCxnSpPr/>
            <p:nvPr/>
          </p:nvCxnSpPr>
          <p:spPr>
            <a:xfrm>
              <a:off x="5045259" y="1385428"/>
              <a:ext cx="568023" cy="0"/>
            </a:xfrm>
            <a:prstGeom prst="line">
              <a:avLst/>
            </a:prstGeom>
          </p:spPr>
          <p:style>
            <a:lnRef idx="1">
              <a:schemeClr val="dk1"/>
            </a:lnRef>
            <a:fillRef idx="0">
              <a:schemeClr val="dk1"/>
            </a:fillRef>
            <a:effectRef idx="0">
              <a:schemeClr val="dk1"/>
            </a:effectRef>
            <a:fontRef idx="minor">
              <a:schemeClr val="tx1"/>
            </a:fontRef>
          </p:style>
        </p:cxnSp>
        <p:cxnSp>
          <p:nvCxnSpPr>
            <p:cNvPr id="38" name="直線接點 37">
              <a:extLst>
                <a:ext uri="{FF2B5EF4-FFF2-40B4-BE49-F238E27FC236}">
                  <a16:creationId xmlns:a16="http://schemas.microsoft.com/office/drawing/2014/main" id="{E3004E1B-8909-42DF-BA24-BDB5C78DFA48}"/>
                </a:ext>
              </a:extLst>
            </p:cNvPr>
            <p:cNvCxnSpPr/>
            <p:nvPr/>
          </p:nvCxnSpPr>
          <p:spPr>
            <a:xfrm>
              <a:off x="5053301" y="2609564"/>
              <a:ext cx="568023" cy="0"/>
            </a:xfrm>
            <a:prstGeom prst="line">
              <a:avLst/>
            </a:prstGeom>
          </p:spPr>
          <p:style>
            <a:lnRef idx="1">
              <a:schemeClr val="dk1"/>
            </a:lnRef>
            <a:fillRef idx="0">
              <a:schemeClr val="dk1"/>
            </a:fillRef>
            <a:effectRef idx="0">
              <a:schemeClr val="dk1"/>
            </a:effectRef>
            <a:fontRef idx="minor">
              <a:schemeClr val="tx1"/>
            </a:fontRef>
          </p:style>
        </p:cxnSp>
        <p:cxnSp>
          <p:nvCxnSpPr>
            <p:cNvPr id="39" name="直線接點 38">
              <a:extLst>
                <a:ext uri="{FF2B5EF4-FFF2-40B4-BE49-F238E27FC236}">
                  <a16:creationId xmlns:a16="http://schemas.microsoft.com/office/drawing/2014/main" id="{8A80B16C-A6EB-4E0F-BF28-E430C4D185CB}"/>
                </a:ext>
              </a:extLst>
            </p:cNvPr>
            <p:cNvCxnSpPr/>
            <p:nvPr/>
          </p:nvCxnSpPr>
          <p:spPr>
            <a:xfrm>
              <a:off x="5053301" y="3230788"/>
              <a:ext cx="568023" cy="0"/>
            </a:xfrm>
            <a:prstGeom prst="line">
              <a:avLst/>
            </a:prstGeom>
          </p:spPr>
          <p:style>
            <a:lnRef idx="1">
              <a:schemeClr val="dk1"/>
            </a:lnRef>
            <a:fillRef idx="0">
              <a:schemeClr val="dk1"/>
            </a:fillRef>
            <a:effectRef idx="0">
              <a:schemeClr val="dk1"/>
            </a:effectRef>
            <a:fontRef idx="minor">
              <a:schemeClr val="tx1"/>
            </a:fontRef>
          </p:style>
        </p:cxnSp>
        <p:cxnSp>
          <p:nvCxnSpPr>
            <p:cNvPr id="40" name="直線接點 39">
              <a:extLst>
                <a:ext uri="{FF2B5EF4-FFF2-40B4-BE49-F238E27FC236}">
                  <a16:creationId xmlns:a16="http://schemas.microsoft.com/office/drawing/2014/main" id="{822CEA0F-FDCC-4D4A-82A4-578AE7994E53}"/>
                </a:ext>
              </a:extLst>
            </p:cNvPr>
            <p:cNvCxnSpPr/>
            <p:nvPr/>
          </p:nvCxnSpPr>
          <p:spPr>
            <a:xfrm>
              <a:off x="5053301" y="4454924"/>
              <a:ext cx="568023" cy="0"/>
            </a:xfrm>
            <a:prstGeom prst="line">
              <a:avLst/>
            </a:prstGeom>
          </p:spPr>
          <p:style>
            <a:lnRef idx="1">
              <a:schemeClr val="dk1"/>
            </a:lnRef>
            <a:fillRef idx="0">
              <a:schemeClr val="dk1"/>
            </a:fillRef>
            <a:effectRef idx="0">
              <a:schemeClr val="dk1"/>
            </a:effectRef>
            <a:fontRef idx="minor">
              <a:schemeClr val="tx1"/>
            </a:fontRef>
          </p:style>
        </p:cxnSp>
        <p:cxnSp>
          <p:nvCxnSpPr>
            <p:cNvPr id="41" name="直線接點 40">
              <a:extLst>
                <a:ext uri="{FF2B5EF4-FFF2-40B4-BE49-F238E27FC236}">
                  <a16:creationId xmlns:a16="http://schemas.microsoft.com/office/drawing/2014/main" id="{BB72FEA6-F9F5-4037-AD2C-467C1A78A502}"/>
                </a:ext>
              </a:extLst>
            </p:cNvPr>
            <p:cNvCxnSpPr/>
            <p:nvPr/>
          </p:nvCxnSpPr>
          <p:spPr>
            <a:xfrm flipV="1">
              <a:off x="5053301" y="1385428"/>
              <a:ext cx="0" cy="1224136"/>
            </a:xfrm>
            <a:prstGeom prst="line">
              <a:avLst/>
            </a:prstGeom>
          </p:spPr>
          <p:style>
            <a:lnRef idx="1">
              <a:schemeClr val="dk1"/>
            </a:lnRef>
            <a:fillRef idx="0">
              <a:schemeClr val="dk1"/>
            </a:fillRef>
            <a:effectRef idx="0">
              <a:schemeClr val="dk1"/>
            </a:effectRef>
            <a:fontRef idx="minor">
              <a:schemeClr val="tx1"/>
            </a:fontRef>
          </p:style>
        </p:cxnSp>
        <p:cxnSp>
          <p:nvCxnSpPr>
            <p:cNvPr id="42" name="直線接點 41">
              <a:extLst>
                <a:ext uri="{FF2B5EF4-FFF2-40B4-BE49-F238E27FC236}">
                  <a16:creationId xmlns:a16="http://schemas.microsoft.com/office/drawing/2014/main" id="{2A94FBB7-DBBA-4ADD-A932-172B1FDFF981}"/>
                </a:ext>
              </a:extLst>
            </p:cNvPr>
            <p:cNvCxnSpPr/>
            <p:nvPr/>
          </p:nvCxnSpPr>
          <p:spPr>
            <a:xfrm flipV="1">
              <a:off x="5053301" y="3230788"/>
              <a:ext cx="0" cy="1224136"/>
            </a:xfrm>
            <a:prstGeom prst="line">
              <a:avLst/>
            </a:prstGeom>
          </p:spPr>
          <p:style>
            <a:lnRef idx="1">
              <a:schemeClr val="dk1"/>
            </a:lnRef>
            <a:fillRef idx="0">
              <a:schemeClr val="dk1"/>
            </a:fillRef>
            <a:effectRef idx="0">
              <a:schemeClr val="dk1"/>
            </a:effectRef>
            <a:fontRef idx="minor">
              <a:schemeClr val="tx1"/>
            </a:fontRef>
          </p:style>
        </p:cxnSp>
        <p:sp>
          <p:nvSpPr>
            <p:cNvPr id="43" name="文字方塊 42">
              <a:extLst>
                <a:ext uri="{FF2B5EF4-FFF2-40B4-BE49-F238E27FC236}">
                  <a16:creationId xmlns:a16="http://schemas.microsoft.com/office/drawing/2014/main" id="{AF510859-BF54-46FB-AB01-776CE5C62092}"/>
                </a:ext>
              </a:extLst>
            </p:cNvPr>
            <p:cNvSpPr txBox="1"/>
            <p:nvPr/>
          </p:nvSpPr>
          <p:spPr>
            <a:xfrm>
              <a:off x="5635303" y="1120450"/>
              <a:ext cx="1656184" cy="369332"/>
            </a:xfrm>
            <a:prstGeom prst="rect">
              <a:avLst/>
            </a:prstGeom>
            <a:solidFill>
              <a:schemeClr val="bg1"/>
            </a:solidFill>
            <a:ln>
              <a:solidFill>
                <a:schemeClr val="tx1"/>
              </a:solidFill>
            </a:ln>
          </p:spPr>
          <p:txBody>
            <a:bodyPr wrap="square" rtlCol="0">
              <a:spAutoFit/>
            </a:bodyPr>
            <a:lstStyle/>
            <a:p>
              <a:r>
                <a:rPr lang="en-US" altLang="zh-TW" dirty="0">
                  <a:latin typeface="微軟正黑體" panose="020B0604030504040204" pitchFamily="34" charset="-120"/>
                  <a:ea typeface="微軟正黑體" panose="020B0604030504040204" pitchFamily="34" charset="-120"/>
                </a:rPr>
                <a:t>A1:</a:t>
              </a:r>
              <a:endParaRPr lang="zh-TW" altLang="en-US" dirty="0">
                <a:latin typeface="微軟正黑體" panose="020B0604030504040204" pitchFamily="34" charset="-120"/>
                <a:ea typeface="微軟正黑體" panose="020B0604030504040204" pitchFamily="34" charset="-120"/>
              </a:endParaRPr>
            </a:p>
          </p:txBody>
        </p:sp>
        <p:sp>
          <p:nvSpPr>
            <p:cNvPr id="44" name="文字方塊 43">
              <a:extLst>
                <a:ext uri="{FF2B5EF4-FFF2-40B4-BE49-F238E27FC236}">
                  <a16:creationId xmlns:a16="http://schemas.microsoft.com/office/drawing/2014/main" id="{8190FB4A-4A7D-4AA0-A0B0-F295F2050894}"/>
                </a:ext>
              </a:extLst>
            </p:cNvPr>
            <p:cNvSpPr txBox="1"/>
            <p:nvPr/>
          </p:nvSpPr>
          <p:spPr>
            <a:xfrm>
              <a:off x="7304039" y="1120450"/>
              <a:ext cx="1368152" cy="369332"/>
            </a:xfrm>
            <a:prstGeom prst="rect">
              <a:avLst/>
            </a:prstGeom>
            <a:noFill/>
          </p:spPr>
          <p:txBody>
            <a:bodyPr wrap="square" rtlCol="0">
              <a:spAutoFit/>
            </a:bodyPr>
            <a:lstStyle/>
            <a:p>
              <a:r>
                <a:rPr lang="zh-TW" altLang="en-US" dirty="0">
                  <a:latin typeface="微軟正黑體" panose="020B0604030504040204" pitchFamily="34" charset="-120"/>
                  <a:ea typeface="微軟正黑體" panose="020B0604030504040204" pitchFamily="34" charset="-120"/>
                </a:rPr>
                <a:t>執行單位</a:t>
              </a:r>
              <a:r>
                <a:rPr lang="en-US" altLang="zh-TW" dirty="0">
                  <a:latin typeface="微軟正黑體" panose="020B0604030504040204" pitchFamily="34" charset="-120"/>
                  <a:ea typeface="微軟正黑體" panose="020B0604030504040204" pitchFamily="34" charset="-120"/>
                </a:rPr>
                <a:t>:</a:t>
              </a:r>
              <a:endParaRPr lang="zh-TW" altLang="en-US" dirty="0">
                <a:latin typeface="微軟正黑體" panose="020B0604030504040204" pitchFamily="34" charset="-120"/>
                <a:ea typeface="微軟正黑體" panose="020B0604030504040204" pitchFamily="34" charset="-120"/>
              </a:endParaRPr>
            </a:p>
          </p:txBody>
        </p:sp>
        <p:cxnSp>
          <p:nvCxnSpPr>
            <p:cNvPr id="45" name="直線接點 44">
              <a:extLst>
                <a:ext uri="{FF2B5EF4-FFF2-40B4-BE49-F238E27FC236}">
                  <a16:creationId xmlns:a16="http://schemas.microsoft.com/office/drawing/2014/main" id="{3B722037-2732-44D9-8F59-F73F49B23537}"/>
                </a:ext>
              </a:extLst>
            </p:cNvPr>
            <p:cNvCxnSpPr/>
            <p:nvPr/>
          </p:nvCxnSpPr>
          <p:spPr>
            <a:xfrm>
              <a:off x="2263479" y="3706058"/>
              <a:ext cx="684000" cy="0"/>
            </a:xfrm>
            <a:prstGeom prst="line">
              <a:avLst/>
            </a:prstGeom>
          </p:spPr>
          <p:style>
            <a:lnRef idx="1">
              <a:schemeClr val="dk1"/>
            </a:lnRef>
            <a:fillRef idx="0">
              <a:schemeClr val="dk1"/>
            </a:fillRef>
            <a:effectRef idx="0">
              <a:schemeClr val="dk1"/>
            </a:effectRef>
            <a:fontRef idx="minor">
              <a:schemeClr val="tx1"/>
            </a:fontRef>
          </p:style>
        </p:cxnSp>
        <p:sp>
          <p:nvSpPr>
            <p:cNvPr id="10" name="文字方塊 9">
              <a:extLst>
                <a:ext uri="{FF2B5EF4-FFF2-40B4-BE49-F238E27FC236}">
                  <a16:creationId xmlns:a16="http://schemas.microsoft.com/office/drawing/2014/main" id="{CD0E17A0-2EBD-4287-B6DD-134C98D7352C}"/>
                </a:ext>
              </a:extLst>
            </p:cNvPr>
            <p:cNvSpPr txBox="1"/>
            <p:nvPr/>
          </p:nvSpPr>
          <p:spPr>
            <a:xfrm>
              <a:off x="2934744" y="1834101"/>
              <a:ext cx="1878411" cy="369332"/>
            </a:xfrm>
            <a:prstGeom prst="rect">
              <a:avLst/>
            </a:prstGeom>
            <a:solidFill>
              <a:schemeClr val="bg1"/>
            </a:solidFill>
            <a:ln>
              <a:solidFill>
                <a:schemeClr val="tx1"/>
              </a:solidFill>
            </a:ln>
          </p:spPr>
          <p:txBody>
            <a:bodyPr wrap="square" rtlCol="0">
              <a:spAutoFit/>
            </a:bodyPr>
            <a:lstStyle/>
            <a:p>
              <a:r>
                <a:rPr lang="en-US" altLang="zh-TW" dirty="0">
                  <a:latin typeface="微軟正黑體" panose="020B0604030504040204" pitchFamily="34" charset="-120"/>
                  <a:ea typeface="微軟正黑體" panose="020B0604030504040204" pitchFamily="34" charset="-120"/>
                </a:rPr>
                <a:t>A:</a:t>
              </a:r>
              <a:r>
                <a:rPr lang="zh-TW" altLang="en-US" dirty="0">
                  <a:latin typeface="微軟正黑體" panose="020B0604030504040204" pitchFamily="34" charset="-120"/>
                  <a:ea typeface="微軟正黑體" panose="020B0604030504040204" pitchFamily="34" charset="-120"/>
                </a:rPr>
                <a:t>分項工作名稱</a:t>
              </a:r>
            </a:p>
          </p:txBody>
        </p:sp>
        <p:sp>
          <p:nvSpPr>
            <p:cNvPr id="13" name="文字方塊 12">
              <a:extLst>
                <a:ext uri="{FF2B5EF4-FFF2-40B4-BE49-F238E27FC236}">
                  <a16:creationId xmlns:a16="http://schemas.microsoft.com/office/drawing/2014/main" id="{CE7970F1-A2A9-481B-8A4A-659E0755CC5C}"/>
                </a:ext>
              </a:extLst>
            </p:cNvPr>
            <p:cNvSpPr txBox="1"/>
            <p:nvPr/>
          </p:nvSpPr>
          <p:spPr>
            <a:xfrm>
              <a:off x="2901795" y="5283721"/>
              <a:ext cx="1845334" cy="369332"/>
            </a:xfrm>
            <a:prstGeom prst="rect">
              <a:avLst/>
            </a:prstGeom>
            <a:solidFill>
              <a:schemeClr val="bg1"/>
            </a:solidFill>
            <a:ln>
              <a:solidFill>
                <a:schemeClr val="tx1"/>
              </a:solidFill>
            </a:ln>
          </p:spPr>
          <p:txBody>
            <a:bodyPr wrap="square" rtlCol="0">
              <a:spAutoFit/>
            </a:bodyPr>
            <a:lstStyle/>
            <a:p>
              <a:r>
                <a:rPr lang="en-US" altLang="zh-TW" dirty="0">
                  <a:latin typeface="微軟正黑體" panose="020B0604030504040204" pitchFamily="34" charset="-120"/>
                  <a:ea typeface="微軟正黑體" panose="020B0604030504040204" pitchFamily="34" charset="-120"/>
                </a:rPr>
                <a:t>C:</a:t>
              </a:r>
              <a:r>
                <a:rPr lang="zh-TW" altLang="en-US" dirty="0">
                  <a:latin typeface="微軟正黑體" panose="020B0604030504040204" pitchFamily="34" charset="-120"/>
                  <a:ea typeface="微軟正黑體" panose="020B0604030504040204" pitchFamily="34" charset="-120"/>
                </a:rPr>
                <a:t>分項工作名稱</a:t>
              </a:r>
            </a:p>
          </p:txBody>
        </p:sp>
      </p:grpSp>
      <p:sp>
        <p:nvSpPr>
          <p:cNvPr id="50" name="矩形 49">
            <a:extLst>
              <a:ext uri="{FF2B5EF4-FFF2-40B4-BE49-F238E27FC236}">
                <a16:creationId xmlns:a16="http://schemas.microsoft.com/office/drawing/2014/main" id="{49A5EE1A-B02E-4667-9B1F-BFBECD377930}"/>
              </a:ext>
            </a:extLst>
          </p:cNvPr>
          <p:cNvSpPr/>
          <p:nvPr/>
        </p:nvSpPr>
        <p:spPr>
          <a:xfrm>
            <a:off x="595379" y="972000"/>
            <a:ext cx="8424936" cy="461665"/>
          </a:xfrm>
          <a:prstGeom prst="rect">
            <a:avLst/>
          </a:prstGeom>
        </p:spPr>
        <p:txBody>
          <a:bodyPr wrap="square">
            <a:spAutoFit/>
          </a:bodyPr>
          <a:lstStyle/>
          <a:p>
            <a:r>
              <a:rPr lang="zh-TW" altLang="en-US" sz="2400" b="1">
                <a:latin typeface="微軟正黑體" panose="020B0604030504040204" pitchFamily="34" charset="-120"/>
                <a:ea typeface="微軟正黑體" panose="020B0604030504040204" pitchFamily="34" charset="-120"/>
              </a:rPr>
              <a:t>五、執行策略與方法</a:t>
            </a:r>
            <a:endParaRPr lang="en-US" altLang="zh-TW" b="1" dirty="0">
              <a:solidFill>
                <a:srgbClr val="FF0000"/>
              </a:solidFill>
              <a:latin typeface="微軟正黑體" panose="020B0604030504040204" pitchFamily="34" charset="-120"/>
              <a:ea typeface="微軟正黑體" panose="020B0604030504040204" pitchFamily="34" charset="-120"/>
            </a:endParaRPr>
          </a:p>
        </p:txBody>
      </p:sp>
      <p:sp>
        <p:nvSpPr>
          <p:cNvPr id="51" name="矩形 50">
            <a:extLst>
              <a:ext uri="{FF2B5EF4-FFF2-40B4-BE49-F238E27FC236}">
                <a16:creationId xmlns:a16="http://schemas.microsoft.com/office/drawing/2014/main" id="{433AA7CC-396E-4DF9-89BC-2E7EAB5FC593}"/>
              </a:ext>
            </a:extLst>
          </p:cNvPr>
          <p:cNvSpPr/>
          <p:nvPr/>
        </p:nvSpPr>
        <p:spPr>
          <a:xfrm>
            <a:off x="1281503" y="5537166"/>
            <a:ext cx="7546397" cy="1323439"/>
          </a:xfrm>
          <a:prstGeom prst="rect">
            <a:avLst/>
          </a:prstGeom>
        </p:spPr>
        <p:txBody>
          <a:bodyPr wrap="square">
            <a:spAutoFit/>
          </a:bodyPr>
          <a:lstStyle/>
          <a:p>
            <a:pPr fontAlgn="base"/>
            <a:r>
              <a:rPr lang="zh-TW" altLang="en-US" sz="1600" dirty="0">
                <a:solidFill>
                  <a:srgbClr val="FF0000"/>
                </a:solidFill>
                <a:latin typeface="Calibri" panose="020F0502020204030204" pitchFamily="34" charset="0"/>
                <a:ea typeface="微軟正黑體" panose="020B0604030504040204" pitchFamily="34" charset="-120"/>
              </a:rPr>
              <a:t>撰寫說明：</a:t>
            </a:r>
            <a:endParaRPr lang="en-US" altLang="zh-TW" sz="1600" dirty="0">
              <a:solidFill>
                <a:srgbClr val="FF0000"/>
              </a:solidFill>
              <a:latin typeface="Calibri" panose="020F0502020204030204" pitchFamily="34" charset="0"/>
              <a:ea typeface="微軟正黑體" panose="020B0604030504040204" pitchFamily="34" charset="-120"/>
            </a:endParaRPr>
          </a:p>
          <a:p>
            <a:pPr fontAlgn="base"/>
            <a:r>
              <a:rPr lang="en-US" altLang="zh-TW" sz="1600" dirty="0">
                <a:solidFill>
                  <a:srgbClr val="FF0000"/>
                </a:solidFill>
                <a:latin typeface="Calibri" panose="020F0502020204030204" pitchFamily="34" charset="0"/>
                <a:ea typeface="微軟正黑體" panose="020B0604030504040204" pitchFamily="34" charset="-120"/>
              </a:rPr>
              <a:t>(</a:t>
            </a:r>
            <a:r>
              <a:rPr lang="zh-TW" altLang="en-US" sz="1600" dirty="0">
                <a:solidFill>
                  <a:srgbClr val="FF0000"/>
                </a:solidFill>
                <a:latin typeface="Calibri" panose="020F0502020204030204" pitchFamily="34" charset="0"/>
                <a:ea typeface="微軟正黑體" panose="020B0604030504040204" pitchFamily="34" charset="-120"/>
              </a:rPr>
              <a:t>一</a:t>
            </a:r>
            <a:r>
              <a:rPr lang="en-US" altLang="zh-TW" sz="1600" dirty="0">
                <a:solidFill>
                  <a:srgbClr val="FF0000"/>
                </a:solidFill>
                <a:latin typeface="Calibri" panose="020F0502020204030204" pitchFamily="34" charset="0"/>
                <a:ea typeface="微軟正黑體" panose="020B0604030504040204" pitchFamily="34" charset="-120"/>
              </a:rPr>
              <a:t>)</a:t>
            </a:r>
            <a:r>
              <a:rPr lang="zh-TW" altLang="en-US" sz="1600" dirty="0">
                <a:solidFill>
                  <a:srgbClr val="FF0000"/>
                </a:solidFill>
                <a:latin typeface="Calibri" panose="020F0502020204030204" pitchFamily="34" charset="0"/>
                <a:ea typeface="微軟正黑體" panose="020B0604030504040204" pitchFamily="34" charset="-120"/>
              </a:rPr>
              <a:t>計畫申請團隊工作占比應高於</a:t>
            </a:r>
            <a:r>
              <a:rPr lang="en-US" altLang="zh-TW" sz="1600" dirty="0">
                <a:solidFill>
                  <a:srgbClr val="FF0000"/>
                </a:solidFill>
                <a:latin typeface="Calibri" panose="020F0502020204030204" pitchFamily="34" charset="0"/>
                <a:ea typeface="微軟正黑體" panose="020B0604030504040204" pitchFamily="34" charset="-120"/>
              </a:rPr>
              <a:t>30%</a:t>
            </a:r>
          </a:p>
          <a:p>
            <a:pPr fontAlgn="base"/>
            <a:r>
              <a:rPr lang="en-US" altLang="zh-TW" sz="1600" dirty="0">
                <a:solidFill>
                  <a:srgbClr val="FF0000"/>
                </a:solidFill>
                <a:latin typeface="Calibri" panose="020F0502020204030204" pitchFamily="34" charset="0"/>
                <a:ea typeface="微軟正黑體" panose="020B0604030504040204" pitchFamily="34" charset="-120"/>
              </a:rPr>
              <a:t>(</a:t>
            </a:r>
            <a:r>
              <a:rPr lang="zh-TW" altLang="en-US" sz="1600" dirty="0">
                <a:solidFill>
                  <a:srgbClr val="FF0000"/>
                </a:solidFill>
                <a:latin typeface="Calibri" panose="020F0502020204030204" pitchFamily="34" charset="0"/>
                <a:ea typeface="微軟正黑體" panose="020B0604030504040204" pitchFamily="34" charset="-120"/>
              </a:rPr>
              <a:t>二</a:t>
            </a:r>
            <a:r>
              <a:rPr lang="en-US" altLang="zh-TW" sz="1600" dirty="0">
                <a:solidFill>
                  <a:srgbClr val="FF0000"/>
                </a:solidFill>
                <a:latin typeface="Calibri" panose="020F0502020204030204" pitchFamily="34" charset="0"/>
                <a:ea typeface="微軟正黑體" panose="020B0604030504040204" pitchFamily="34" charset="-120"/>
              </a:rPr>
              <a:t>)</a:t>
            </a:r>
            <a:r>
              <a:rPr lang="zh-TW" altLang="en-US" sz="1600" dirty="0">
                <a:solidFill>
                  <a:srgbClr val="FF0000"/>
                </a:solidFill>
                <a:latin typeface="Calibri" panose="020F0502020204030204" pitchFamily="34" charset="0"/>
                <a:ea typeface="微軟正黑體" panose="020B0604030504040204" pitchFamily="34" charset="-120"/>
              </a:rPr>
              <a:t>欄位不足請自行增加</a:t>
            </a:r>
            <a:endParaRPr lang="en-US" altLang="zh-TW" sz="1600" dirty="0">
              <a:solidFill>
                <a:srgbClr val="FF0000"/>
              </a:solidFill>
              <a:latin typeface="Calibri" panose="020F0502020204030204" pitchFamily="34" charset="0"/>
              <a:ea typeface="微軟正黑體" panose="020B0604030504040204" pitchFamily="34" charset="-120"/>
            </a:endParaRPr>
          </a:p>
          <a:p>
            <a:pPr fontAlgn="base"/>
            <a:r>
              <a:rPr lang="en-US" altLang="zh-TW" sz="1600" dirty="0">
                <a:solidFill>
                  <a:srgbClr val="FF0000"/>
                </a:solidFill>
                <a:latin typeface="Calibri" panose="020F0502020204030204" pitchFamily="34" charset="0"/>
                <a:ea typeface="微軟正黑體" panose="020B0604030504040204" pitchFamily="34" charset="-120"/>
              </a:rPr>
              <a:t>(</a:t>
            </a:r>
            <a:r>
              <a:rPr lang="zh-TW" altLang="en-US" sz="1600" dirty="0">
                <a:solidFill>
                  <a:srgbClr val="FF0000"/>
                </a:solidFill>
                <a:latin typeface="Calibri" panose="020F0502020204030204" pitchFamily="34" charset="0"/>
                <a:ea typeface="微軟正黑體" panose="020B0604030504040204" pitchFamily="34" charset="-120"/>
              </a:rPr>
              <a:t>三</a:t>
            </a:r>
            <a:r>
              <a:rPr lang="en-US" altLang="zh-TW" sz="1600" dirty="0">
                <a:solidFill>
                  <a:srgbClr val="FF0000"/>
                </a:solidFill>
                <a:latin typeface="Calibri" panose="020F0502020204030204" pitchFamily="34" charset="0"/>
                <a:ea typeface="微軟正黑體" panose="020B0604030504040204" pitchFamily="34" charset="-120"/>
              </a:rPr>
              <a:t>)</a:t>
            </a:r>
            <a:r>
              <a:rPr lang="zh-TW" altLang="en-US" sz="1600" dirty="0">
                <a:solidFill>
                  <a:srgbClr val="FF0000"/>
                </a:solidFill>
                <a:latin typeface="Calibri" panose="020F0502020204030204" pitchFamily="34" charset="0"/>
                <a:ea typeface="微軟正黑體" panose="020B0604030504040204" pitchFamily="34" charset="-120"/>
              </a:rPr>
              <a:t>以團體組</a:t>
            </a:r>
            <a:r>
              <a:rPr lang="en-US" altLang="zh-TW" sz="1600" dirty="0">
                <a:solidFill>
                  <a:srgbClr val="FF0000"/>
                </a:solidFill>
                <a:latin typeface="Calibri" panose="020F0502020204030204" pitchFamily="34" charset="0"/>
                <a:ea typeface="微軟正黑體" panose="020B0604030504040204" pitchFamily="34" charset="-120"/>
              </a:rPr>
              <a:t>(</a:t>
            </a:r>
            <a:r>
              <a:rPr lang="zh-TW" altLang="en-US" sz="1600" dirty="0">
                <a:solidFill>
                  <a:srgbClr val="FF0000"/>
                </a:solidFill>
                <a:latin typeface="Calibri" panose="020F0502020204030204" pitchFamily="34" charset="0"/>
                <a:ea typeface="微軟正黑體" panose="020B0604030504040204" pitchFamily="34" charset="-120"/>
              </a:rPr>
              <a:t>青年農民團隊、青年農企業團隊</a:t>
            </a:r>
            <a:r>
              <a:rPr lang="en-US" altLang="zh-TW" sz="1600" dirty="0">
                <a:solidFill>
                  <a:srgbClr val="FF0000"/>
                </a:solidFill>
                <a:latin typeface="Calibri" panose="020F0502020204030204" pitchFamily="34" charset="0"/>
                <a:ea typeface="微軟正黑體" panose="020B0604030504040204" pitchFamily="34" charset="-120"/>
              </a:rPr>
              <a:t>)</a:t>
            </a:r>
            <a:r>
              <a:rPr lang="zh-TW" altLang="en-US" sz="1600" dirty="0">
                <a:solidFill>
                  <a:srgbClr val="FF0000"/>
                </a:solidFill>
                <a:latin typeface="Calibri" panose="020F0502020204030204" pitchFamily="34" charset="0"/>
                <a:ea typeface="微軟正黑體" panose="020B0604030504040204" pitchFamily="34" charset="-120"/>
              </a:rPr>
              <a:t>申請者，須寫明本年度計畫執行成果預計如何擴散至其他青農或該產業參考應用。</a:t>
            </a:r>
            <a:endParaRPr lang="en-US" altLang="zh-TW" sz="1600" dirty="0">
              <a:solidFill>
                <a:srgbClr val="FF0000"/>
              </a:solidFill>
              <a:latin typeface="Calibri" panose="020F0502020204030204" pitchFamily="34" charset="0"/>
              <a:ea typeface="微軟正黑體" panose="020B0604030504040204" pitchFamily="34" charset="-120"/>
            </a:endParaRPr>
          </a:p>
        </p:txBody>
      </p:sp>
    </p:spTree>
    <p:extLst>
      <p:ext uri="{BB962C8B-B14F-4D97-AF65-F5344CB8AC3E}">
        <p14:creationId xmlns:p14="http://schemas.microsoft.com/office/powerpoint/2010/main" val="19157245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92A63300-9443-4E9A-B089-794E6490B60E}"/>
              </a:ext>
            </a:extLst>
          </p:cNvPr>
          <p:cNvSpPr>
            <a:spLocks noGrp="1"/>
          </p:cNvSpPr>
          <p:nvPr>
            <p:ph type="sldNum" sz="quarter" idx="12"/>
          </p:nvPr>
        </p:nvSpPr>
        <p:spPr/>
        <p:txBody>
          <a:bodyPr/>
          <a:lstStyle/>
          <a:p>
            <a:fld id="{85FB6BB9-40D6-481A-8F86-7F2774A6B859}" type="slidenum">
              <a:rPr lang="zh-TW" altLang="en-US" smtClean="0"/>
              <a:t>10</a:t>
            </a:fld>
            <a:endParaRPr lang="zh-TW" altLang="en-US"/>
          </a:p>
        </p:txBody>
      </p:sp>
      <p:sp>
        <p:nvSpPr>
          <p:cNvPr id="4" name="矩形 3">
            <a:extLst>
              <a:ext uri="{FF2B5EF4-FFF2-40B4-BE49-F238E27FC236}">
                <a16:creationId xmlns:a16="http://schemas.microsoft.com/office/drawing/2014/main" id="{382D2721-BBED-44A9-BF5F-C2D479BE47CF}"/>
              </a:ext>
            </a:extLst>
          </p:cNvPr>
          <p:cNvSpPr/>
          <p:nvPr/>
        </p:nvSpPr>
        <p:spPr>
          <a:xfrm>
            <a:off x="471809" y="435600"/>
            <a:ext cx="2698175" cy="523220"/>
          </a:xfrm>
          <a:prstGeom prst="rect">
            <a:avLst/>
          </a:prstGeom>
        </p:spPr>
        <p:txBody>
          <a:bodyPr wrap="none">
            <a:spAutoFit/>
          </a:bodyPr>
          <a:lstStyle/>
          <a:p>
            <a:r>
              <a:rPr lang="zh-TW" altLang="en-US" sz="2800" b="1">
                <a:latin typeface="微軟正黑體" panose="020B0604030504040204" pitchFamily="34" charset="-120"/>
                <a:ea typeface="微軟正黑體" panose="020B0604030504040204" pitchFamily="34" charset="-120"/>
              </a:rPr>
              <a:t>肆、查核點說明</a:t>
            </a:r>
            <a:endParaRPr lang="zh-TW" altLang="en-US" sz="2800" dirty="0">
              <a:latin typeface="微軟正黑體" panose="020B0604030504040204" pitchFamily="34" charset="-120"/>
              <a:ea typeface="微軟正黑體" panose="020B0604030504040204" pitchFamily="34" charset="-120"/>
            </a:endParaRPr>
          </a:p>
        </p:txBody>
      </p:sp>
      <p:graphicFrame>
        <p:nvGraphicFramePr>
          <p:cNvPr id="6" name="表格 5">
            <a:extLst>
              <a:ext uri="{FF2B5EF4-FFF2-40B4-BE49-F238E27FC236}">
                <a16:creationId xmlns:a16="http://schemas.microsoft.com/office/drawing/2014/main" id="{99C8518F-64BB-42C2-B9FE-DD24DB88AEB1}"/>
              </a:ext>
            </a:extLst>
          </p:cNvPr>
          <p:cNvGraphicFramePr>
            <a:graphicFrameLocks noGrp="1"/>
          </p:cNvGraphicFramePr>
          <p:nvPr>
            <p:extLst>
              <p:ext uri="{D42A27DB-BD31-4B8C-83A1-F6EECF244321}">
                <p14:modId xmlns:p14="http://schemas.microsoft.com/office/powerpoint/2010/main" val="82580215"/>
              </p:ext>
            </p:extLst>
          </p:nvPr>
        </p:nvGraphicFramePr>
        <p:xfrm>
          <a:off x="302740" y="1161536"/>
          <a:ext cx="8538520" cy="4757352"/>
        </p:xfrm>
        <a:graphic>
          <a:graphicData uri="http://schemas.openxmlformats.org/drawingml/2006/table">
            <a:tbl>
              <a:tblPr firstRow="1" firstCol="1" bandRow="1">
                <a:tableStyleId>{2D5ABB26-0587-4C30-8999-92F81FD0307C}</a:tableStyleId>
              </a:tblPr>
              <a:tblGrid>
                <a:gridCol w="2134630">
                  <a:extLst>
                    <a:ext uri="{9D8B030D-6E8A-4147-A177-3AD203B41FA5}">
                      <a16:colId xmlns:a16="http://schemas.microsoft.com/office/drawing/2014/main" val="2150132842"/>
                    </a:ext>
                  </a:extLst>
                </a:gridCol>
                <a:gridCol w="2134630">
                  <a:extLst>
                    <a:ext uri="{9D8B030D-6E8A-4147-A177-3AD203B41FA5}">
                      <a16:colId xmlns:a16="http://schemas.microsoft.com/office/drawing/2014/main" val="1089280756"/>
                    </a:ext>
                  </a:extLst>
                </a:gridCol>
                <a:gridCol w="2134630">
                  <a:extLst>
                    <a:ext uri="{9D8B030D-6E8A-4147-A177-3AD203B41FA5}">
                      <a16:colId xmlns:a16="http://schemas.microsoft.com/office/drawing/2014/main" val="3357817799"/>
                    </a:ext>
                  </a:extLst>
                </a:gridCol>
                <a:gridCol w="2134630">
                  <a:extLst>
                    <a:ext uri="{9D8B030D-6E8A-4147-A177-3AD203B41FA5}">
                      <a16:colId xmlns:a16="http://schemas.microsoft.com/office/drawing/2014/main" val="2207665986"/>
                    </a:ext>
                  </a:extLst>
                </a:gridCol>
              </a:tblGrid>
              <a:tr h="746416">
                <a:tc>
                  <a:txBody>
                    <a:bodyPr/>
                    <a:lstStyle/>
                    <a:p>
                      <a:pPr algn="ctr">
                        <a:lnSpc>
                          <a:spcPts val="2200"/>
                        </a:lnSpc>
                        <a:spcAft>
                          <a:spcPts val="0"/>
                        </a:spcAft>
                      </a:pPr>
                      <a:r>
                        <a:rPr lang="zh-TW" sz="1800" b="1" kern="0">
                          <a:effectLst/>
                          <a:latin typeface="微軟正黑體" panose="020B0604030504040204" pitchFamily="34" charset="-120"/>
                          <a:ea typeface="微軟正黑體" panose="020B0604030504040204" pitchFamily="34" charset="-120"/>
                        </a:rPr>
                        <a:t>工作項目及</a:t>
                      </a:r>
                      <a:endParaRPr lang="zh-TW" sz="1800" b="1" kern="100">
                        <a:effectLst/>
                        <a:latin typeface="微軟正黑體" panose="020B0604030504040204" pitchFamily="34" charset="-120"/>
                        <a:ea typeface="微軟正黑體" panose="020B0604030504040204" pitchFamily="34" charset="-120"/>
                      </a:endParaRPr>
                    </a:p>
                    <a:p>
                      <a:pPr algn="ctr">
                        <a:lnSpc>
                          <a:spcPts val="2200"/>
                        </a:lnSpc>
                        <a:spcAft>
                          <a:spcPts val="0"/>
                        </a:spcAft>
                      </a:pPr>
                      <a:r>
                        <a:rPr lang="zh-TW" altLang="en-US" sz="1800" b="1" kern="0">
                          <a:effectLst/>
                          <a:latin typeface="微軟正黑體" panose="020B0604030504040204" pitchFamily="34" charset="-120"/>
                          <a:ea typeface="微軟正黑體" panose="020B0604030504040204" pitchFamily="34" charset="-120"/>
                        </a:rPr>
                        <a:t>計畫全程產出</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2200"/>
                        </a:lnSpc>
                        <a:spcAft>
                          <a:spcPts val="0"/>
                        </a:spcAft>
                      </a:pPr>
                      <a:r>
                        <a:rPr lang="zh-TW" sz="1800" b="1" kern="0" dirty="0">
                          <a:effectLst/>
                          <a:latin typeface="微軟正黑體" panose="020B0604030504040204" pitchFamily="34" charset="-120"/>
                          <a:ea typeface="微軟正黑體" panose="020B0604030504040204" pitchFamily="34" charset="-120"/>
                        </a:rPr>
                        <a:t>期中查核點</a:t>
                      </a:r>
                      <a:endParaRPr lang="zh-TW" sz="1800" b="1" kern="100" dirty="0">
                        <a:effectLst/>
                        <a:latin typeface="微軟正黑體" panose="020B0604030504040204" pitchFamily="34" charset="-120"/>
                        <a:ea typeface="微軟正黑體" panose="020B0604030504040204" pitchFamily="34" charset="-120"/>
                      </a:endParaRPr>
                    </a:p>
                    <a:p>
                      <a:pPr algn="ctr">
                        <a:lnSpc>
                          <a:spcPct val="100000"/>
                        </a:lnSpc>
                        <a:spcAft>
                          <a:spcPts val="0"/>
                        </a:spcAft>
                      </a:pPr>
                      <a:r>
                        <a:rPr lang="en-US" altLang="zh-TW" sz="1800" b="1" kern="0" dirty="0">
                          <a:effectLst/>
                          <a:latin typeface="微軟正黑體" panose="020B0604030504040204" pitchFamily="34" charset="-120"/>
                          <a:ea typeface="微軟正黑體" panose="020B0604030504040204" pitchFamily="34" charset="-120"/>
                        </a:rPr>
                        <a:t>(</a:t>
                      </a:r>
                      <a:r>
                        <a:rPr lang="en-US" sz="1800" b="1" kern="0" dirty="0">
                          <a:effectLst/>
                          <a:latin typeface="微軟正黑體" panose="020B0604030504040204" pitchFamily="34" charset="-120"/>
                          <a:ea typeface="微軟正黑體" panose="020B0604030504040204" pitchFamily="34" charset="-120"/>
                        </a:rPr>
                        <a:t>116</a:t>
                      </a:r>
                      <a:r>
                        <a:rPr lang="zh-TW" sz="1800" b="1" kern="0" dirty="0">
                          <a:effectLst/>
                          <a:latin typeface="微軟正黑體" panose="020B0604030504040204" pitchFamily="34" charset="-120"/>
                          <a:ea typeface="微軟正黑體" panose="020B0604030504040204" pitchFamily="34" charset="-120"/>
                        </a:rPr>
                        <a:t>年</a:t>
                      </a:r>
                      <a:r>
                        <a:rPr lang="en-US" altLang="zh-TW" sz="1800" b="1" kern="0" dirty="0">
                          <a:effectLst/>
                          <a:latin typeface="微軟正黑體" panose="020B0604030504040204" pitchFamily="34" charset="-120"/>
                          <a:ea typeface="微軟正黑體" panose="020B0604030504040204" pitchFamily="34" charset="-120"/>
                        </a:rPr>
                        <a:t>4</a:t>
                      </a:r>
                      <a:r>
                        <a:rPr lang="zh-TW" sz="1800" b="1" kern="0" dirty="0">
                          <a:effectLst/>
                          <a:latin typeface="微軟正黑體" panose="020B0604030504040204" pitchFamily="34" charset="-120"/>
                          <a:ea typeface="微軟正黑體" panose="020B0604030504040204" pitchFamily="34" charset="-120"/>
                        </a:rPr>
                        <a:t>月</a:t>
                      </a:r>
                      <a:r>
                        <a:rPr lang="en-US" sz="1800" b="1" kern="0" dirty="0">
                          <a:effectLst/>
                          <a:latin typeface="微軟正黑體" panose="020B0604030504040204" pitchFamily="34" charset="-120"/>
                          <a:ea typeface="微軟正黑體" panose="020B0604030504040204" pitchFamily="34" charset="-120"/>
                        </a:rPr>
                        <a:t>23</a:t>
                      </a:r>
                      <a:r>
                        <a:rPr lang="zh-TW" sz="1800" b="1" kern="0" dirty="0">
                          <a:effectLst/>
                          <a:latin typeface="微軟正黑體" panose="020B0604030504040204" pitchFamily="34" charset="-120"/>
                          <a:ea typeface="微軟正黑體" panose="020B0604030504040204" pitchFamily="34" charset="-120"/>
                        </a:rPr>
                        <a:t>日前</a:t>
                      </a:r>
                      <a:r>
                        <a:rPr lang="en-US" altLang="zh-TW" sz="1800" b="1" kern="0" dirty="0">
                          <a:effectLst/>
                          <a:latin typeface="微軟正黑體" panose="020B0604030504040204" pitchFamily="34" charset="-120"/>
                          <a:ea typeface="微軟正黑體" panose="020B0604030504040204" pitchFamily="34" charset="-120"/>
                        </a:rPr>
                        <a:t>)</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2200"/>
                        </a:lnSpc>
                        <a:spcAft>
                          <a:spcPts val="0"/>
                        </a:spcAft>
                      </a:pPr>
                      <a:r>
                        <a:rPr lang="zh-TW" sz="1800" b="1" kern="0" dirty="0">
                          <a:effectLst/>
                          <a:latin typeface="微軟正黑體" panose="020B0604030504040204" pitchFamily="34" charset="-120"/>
                          <a:ea typeface="微軟正黑體" panose="020B0604030504040204" pitchFamily="34" charset="-120"/>
                        </a:rPr>
                        <a:t>期末查核點</a:t>
                      </a:r>
                      <a:endParaRPr lang="zh-TW" sz="1800" b="1" kern="100" dirty="0">
                        <a:effectLst/>
                        <a:latin typeface="微軟正黑體" panose="020B0604030504040204" pitchFamily="34" charset="-120"/>
                        <a:ea typeface="微軟正黑體" panose="020B0604030504040204" pitchFamily="34" charset="-120"/>
                      </a:endParaRPr>
                    </a:p>
                    <a:p>
                      <a:pPr algn="ctr">
                        <a:lnSpc>
                          <a:spcPts val="2200"/>
                        </a:lnSpc>
                        <a:spcAft>
                          <a:spcPts val="0"/>
                        </a:spcAft>
                      </a:pPr>
                      <a:r>
                        <a:rPr lang="en-US" altLang="zh-TW" sz="1800" b="1" kern="0" dirty="0">
                          <a:effectLst/>
                          <a:latin typeface="微軟正黑體" panose="020B0604030504040204" pitchFamily="34" charset="-120"/>
                          <a:ea typeface="微軟正黑體" panose="020B0604030504040204" pitchFamily="34" charset="-120"/>
                        </a:rPr>
                        <a:t>(</a:t>
                      </a:r>
                      <a:r>
                        <a:rPr lang="en-US" sz="1800" b="1" kern="0" dirty="0">
                          <a:effectLst/>
                          <a:latin typeface="微軟正黑體" panose="020B0604030504040204" pitchFamily="34" charset="-120"/>
                          <a:ea typeface="微軟正黑體" panose="020B0604030504040204" pitchFamily="34" charset="-120"/>
                        </a:rPr>
                        <a:t>116</a:t>
                      </a:r>
                      <a:r>
                        <a:rPr lang="zh-TW" sz="1800" b="1" kern="0" dirty="0">
                          <a:effectLst/>
                          <a:latin typeface="微軟正黑體" panose="020B0604030504040204" pitchFamily="34" charset="-120"/>
                          <a:ea typeface="微軟正黑體" panose="020B0604030504040204" pitchFamily="34" charset="-120"/>
                        </a:rPr>
                        <a:t>年</a:t>
                      </a:r>
                      <a:r>
                        <a:rPr lang="en-US" altLang="zh-TW" sz="1800" b="1" kern="0" dirty="0">
                          <a:effectLst/>
                          <a:latin typeface="微軟正黑體" panose="020B0604030504040204" pitchFamily="34" charset="-120"/>
                          <a:ea typeface="微軟正黑體" panose="020B0604030504040204" pitchFamily="34" charset="-120"/>
                        </a:rPr>
                        <a:t>7</a:t>
                      </a:r>
                      <a:r>
                        <a:rPr lang="zh-TW" sz="1800" b="1" kern="0" dirty="0">
                          <a:effectLst/>
                          <a:latin typeface="微軟正黑體" panose="020B0604030504040204" pitchFamily="34" charset="-120"/>
                          <a:ea typeface="微軟正黑體" panose="020B0604030504040204" pitchFamily="34" charset="-120"/>
                        </a:rPr>
                        <a:t>月</a:t>
                      </a:r>
                      <a:r>
                        <a:rPr lang="en-US" altLang="zh-TW" sz="1800" b="1" kern="0" dirty="0">
                          <a:effectLst/>
                          <a:latin typeface="微軟正黑體" panose="020B0604030504040204" pitchFamily="34" charset="-120"/>
                          <a:ea typeface="微軟正黑體" panose="020B0604030504040204" pitchFamily="34" charset="-120"/>
                        </a:rPr>
                        <a:t>2</a:t>
                      </a:r>
                      <a:r>
                        <a:rPr lang="en-US" sz="1800" b="1" kern="0" dirty="0">
                          <a:effectLst/>
                          <a:latin typeface="微軟正黑體" panose="020B0604030504040204" pitchFamily="34" charset="-120"/>
                          <a:ea typeface="微軟正黑體" panose="020B0604030504040204" pitchFamily="34" charset="-120"/>
                        </a:rPr>
                        <a:t>9</a:t>
                      </a:r>
                      <a:r>
                        <a:rPr lang="zh-TW" sz="1800" b="1" kern="0" dirty="0">
                          <a:effectLst/>
                          <a:latin typeface="微軟正黑體" panose="020B0604030504040204" pitchFamily="34" charset="-120"/>
                          <a:ea typeface="微軟正黑體" panose="020B0604030504040204" pitchFamily="34" charset="-120"/>
                        </a:rPr>
                        <a:t>日前</a:t>
                      </a:r>
                      <a:r>
                        <a:rPr lang="en-US" altLang="zh-TW" sz="1800" b="1" kern="0" dirty="0">
                          <a:effectLst/>
                          <a:latin typeface="微軟正黑體" panose="020B0604030504040204" pitchFamily="34" charset="-120"/>
                          <a:ea typeface="微軟正黑體" panose="020B0604030504040204" pitchFamily="34" charset="-120"/>
                        </a:rPr>
                        <a:t>)</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ts val="2200"/>
                        </a:lnSpc>
                        <a:spcAft>
                          <a:spcPts val="0"/>
                        </a:spcAft>
                      </a:pPr>
                      <a:r>
                        <a:rPr lang="zh-TW" sz="1800" b="1" kern="0">
                          <a:effectLst/>
                          <a:latin typeface="微軟正黑體" panose="020B0604030504040204" pitchFamily="34" charset="-120"/>
                          <a:ea typeface="微軟正黑體" panose="020B0604030504040204" pitchFamily="34" charset="-120"/>
                        </a:rPr>
                        <a:t>參與人員</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36422989"/>
                  </a:ext>
                </a:extLst>
              </a:tr>
              <a:tr h="501367">
                <a:tc>
                  <a:txBody>
                    <a:bodyPr/>
                    <a:lstStyle/>
                    <a:p>
                      <a:pPr>
                        <a:lnSpc>
                          <a:spcPts val="2200"/>
                        </a:lnSpc>
                        <a:spcAft>
                          <a:spcPts val="0"/>
                        </a:spcAft>
                      </a:pPr>
                      <a:r>
                        <a:rPr lang="en-US" sz="1800" b="1" kern="0">
                          <a:effectLst/>
                          <a:latin typeface="微軟正黑體" panose="020B0604030504040204" pitchFamily="34" charset="-120"/>
                          <a:ea typeface="微軟正黑體" panose="020B0604030504040204" pitchFamily="34" charset="-120"/>
                        </a:rPr>
                        <a:t>A1.</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2200"/>
                        </a:lnSpc>
                        <a:spcAft>
                          <a:spcPts val="0"/>
                        </a:spcAft>
                      </a:pPr>
                      <a:r>
                        <a:rPr lang="en-US" sz="1800" b="1" kern="0" dirty="0">
                          <a:effectLst/>
                          <a:latin typeface="微軟正黑體" panose="020B0604030504040204" pitchFamily="34" charset="-120"/>
                          <a:ea typeface="微軟正黑體" panose="020B0604030504040204" pitchFamily="34" charset="-120"/>
                        </a:rPr>
                        <a:t> </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2200"/>
                        </a:lnSpc>
                        <a:spcAft>
                          <a:spcPts val="0"/>
                        </a:spcAft>
                      </a:pPr>
                      <a:r>
                        <a:rPr lang="en-US" sz="1800" b="1" kern="0" dirty="0">
                          <a:effectLst/>
                          <a:latin typeface="微軟正黑體" panose="020B0604030504040204" pitchFamily="34" charset="-120"/>
                          <a:ea typeface="微軟正黑體" panose="020B0604030504040204" pitchFamily="34" charset="-120"/>
                        </a:rPr>
                        <a:t> </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2200"/>
                        </a:lnSpc>
                        <a:spcAft>
                          <a:spcPts val="0"/>
                        </a:spcAft>
                      </a:pPr>
                      <a:r>
                        <a:rPr lang="en-US" sz="1800" b="1" kern="0">
                          <a:effectLst/>
                          <a:latin typeface="微軟正黑體" panose="020B0604030504040204" pitchFamily="34" charset="-120"/>
                          <a:ea typeface="微軟正黑體" panose="020B0604030504040204" pitchFamily="34" charset="-120"/>
                        </a:rPr>
                        <a:t> </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93828775"/>
                  </a:ext>
                </a:extLst>
              </a:tr>
              <a:tr h="501367">
                <a:tc>
                  <a:txBody>
                    <a:bodyPr/>
                    <a:lstStyle/>
                    <a:p>
                      <a:pPr>
                        <a:lnSpc>
                          <a:spcPts val="2200"/>
                        </a:lnSpc>
                        <a:spcAft>
                          <a:spcPts val="0"/>
                        </a:spcAft>
                      </a:pPr>
                      <a:r>
                        <a:rPr lang="en-US" sz="1800" b="1" kern="0">
                          <a:effectLst/>
                          <a:latin typeface="微軟正黑體" panose="020B0604030504040204" pitchFamily="34" charset="-120"/>
                          <a:ea typeface="微軟正黑體" panose="020B0604030504040204" pitchFamily="34" charset="-120"/>
                        </a:rPr>
                        <a:t>A2.</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2200"/>
                        </a:lnSpc>
                        <a:spcAft>
                          <a:spcPts val="0"/>
                        </a:spcAft>
                      </a:pPr>
                      <a:r>
                        <a:rPr lang="en-US" sz="1800" b="1" kern="0">
                          <a:effectLst/>
                          <a:latin typeface="微軟正黑體" panose="020B0604030504040204" pitchFamily="34" charset="-120"/>
                          <a:ea typeface="微軟正黑體" panose="020B0604030504040204" pitchFamily="34" charset="-120"/>
                        </a:rPr>
                        <a:t> </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2200"/>
                        </a:lnSpc>
                        <a:spcAft>
                          <a:spcPts val="0"/>
                        </a:spcAft>
                      </a:pPr>
                      <a:r>
                        <a:rPr lang="en-US" sz="1800" b="1" kern="0">
                          <a:effectLst/>
                          <a:latin typeface="微軟正黑體" panose="020B0604030504040204" pitchFamily="34" charset="-120"/>
                          <a:ea typeface="微軟正黑體" panose="020B0604030504040204" pitchFamily="34" charset="-120"/>
                        </a:rPr>
                        <a:t> </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2200"/>
                        </a:lnSpc>
                        <a:spcAft>
                          <a:spcPts val="0"/>
                        </a:spcAft>
                      </a:pPr>
                      <a:r>
                        <a:rPr lang="en-US" sz="1800" b="1" kern="0">
                          <a:effectLst/>
                          <a:latin typeface="微軟正黑體" panose="020B0604030504040204" pitchFamily="34" charset="-120"/>
                          <a:ea typeface="微軟正黑體" panose="020B0604030504040204" pitchFamily="34" charset="-120"/>
                        </a:rPr>
                        <a:t> </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43834876"/>
                  </a:ext>
                </a:extLst>
              </a:tr>
              <a:tr h="501367">
                <a:tc>
                  <a:txBody>
                    <a:bodyPr/>
                    <a:lstStyle/>
                    <a:p>
                      <a:pPr>
                        <a:lnSpc>
                          <a:spcPts val="2200"/>
                        </a:lnSpc>
                        <a:spcAft>
                          <a:spcPts val="0"/>
                        </a:spcAft>
                      </a:pPr>
                      <a:r>
                        <a:rPr lang="en-US" sz="1800" b="1" kern="0">
                          <a:effectLst/>
                          <a:latin typeface="微軟正黑體" panose="020B0604030504040204" pitchFamily="34" charset="-120"/>
                          <a:ea typeface="微軟正黑體" panose="020B0604030504040204" pitchFamily="34" charset="-120"/>
                        </a:rPr>
                        <a:t>A3.</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2200"/>
                        </a:lnSpc>
                        <a:spcAft>
                          <a:spcPts val="0"/>
                        </a:spcAft>
                      </a:pPr>
                      <a:r>
                        <a:rPr lang="en-US" sz="1800" b="1" kern="0">
                          <a:effectLst/>
                          <a:latin typeface="微軟正黑體" panose="020B0604030504040204" pitchFamily="34" charset="-120"/>
                          <a:ea typeface="微軟正黑體" panose="020B0604030504040204" pitchFamily="34" charset="-120"/>
                        </a:rPr>
                        <a:t> </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2200"/>
                        </a:lnSpc>
                        <a:spcAft>
                          <a:spcPts val="0"/>
                        </a:spcAft>
                      </a:pPr>
                      <a:r>
                        <a:rPr lang="en-US" sz="1800" b="1" kern="0">
                          <a:effectLst/>
                          <a:latin typeface="微軟正黑體" panose="020B0604030504040204" pitchFamily="34" charset="-120"/>
                          <a:ea typeface="微軟正黑體" panose="020B0604030504040204" pitchFamily="34" charset="-120"/>
                        </a:rPr>
                        <a:t> </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2200"/>
                        </a:lnSpc>
                        <a:spcAft>
                          <a:spcPts val="0"/>
                        </a:spcAft>
                      </a:pPr>
                      <a:r>
                        <a:rPr lang="en-US" sz="1800" b="1" kern="0">
                          <a:effectLst/>
                          <a:latin typeface="微軟正黑體" panose="020B0604030504040204" pitchFamily="34" charset="-120"/>
                          <a:ea typeface="微軟正黑體" panose="020B0604030504040204" pitchFamily="34" charset="-120"/>
                        </a:rPr>
                        <a:t> </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09354287"/>
                  </a:ext>
                </a:extLst>
              </a:tr>
              <a:tr h="501367">
                <a:tc>
                  <a:txBody>
                    <a:bodyPr/>
                    <a:lstStyle/>
                    <a:p>
                      <a:pPr>
                        <a:lnSpc>
                          <a:spcPts val="2200"/>
                        </a:lnSpc>
                        <a:spcAft>
                          <a:spcPts val="0"/>
                        </a:spcAft>
                      </a:pPr>
                      <a:r>
                        <a:rPr lang="en-US" sz="1800" b="1" kern="0">
                          <a:effectLst/>
                          <a:latin typeface="微軟正黑體" panose="020B0604030504040204" pitchFamily="34" charset="-120"/>
                          <a:ea typeface="微軟正黑體" panose="020B0604030504040204" pitchFamily="34" charset="-120"/>
                        </a:rPr>
                        <a:t>B1.</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2200"/>
                        </a:lnSpc>
                        <a:spcAft>
                          <a:spcPts val="0"/>
                        </a:spcAft>
                      </a:pPr>
                      <a:r>
                        <a:rPr lang="en-US" sz="1800" b="1" kern="0">
                          <a:effectLst/>
                          <a:latin typeface="微軟正黑體" panose="020B0604030504040204" pitchFamily="34" charset="-120"/>
                          <a:ea typeface="微軟正黑體" panose="020B0604030504040204" pitchFamily="34" charset="-120"/>
                        </a:rPr>
                        <a:t> </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2200"/>
                        </a:lnSpc>
                        <a:spcAft>
                          <a:spcPts val="0"/>
                        </a:spcAft>
                      </a:pPr>
                      <a:r>
                        <a:rPr lang="en-US" sz="1800" b="1" kern="0">
                          <a:effectLst/>
                          <a:latin typeface="微軟正黑體" panose="020B0604030504040204" pitchFamily="34" charset="-120"/>
                          <a:ea typeface="微軟正黑體" panose="020B0604030504040204" pitchFamily="34" charset="-120"/>
                        </a:rPr>
                        <a:t> </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2200"/>
                        </a:lnSpc>
                        <a:spcAft>
                          <a:spcPts val="0"/>
                        </a:spcAft>
                      </a:pPr>
                      <a:r>
                        <a:rPr lang="en-US" sz="1800" b="1" kern="0">
                          <a:effectLst/>
                          <a:latin typeface="微軟正黑體" panose="020B0604030504040204" pitchFamily="34" charset="-120"/>
                          <a:ea typeface="微軟正黑體" panose="020B0604030504040204" pitchFamily="34" charset="-120"/>
                        </a:rPr>
                        <a:t> </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17699926"/>
                  </a:ext>
                </a:extLst>
              </a:tr>
              <a:tr h="501367">
                <a:tc>
                  <a:txBody>
                    <a:bodyPr/>
                    <a:lstStyle/>
                    <a:p>
                      <a:pPr>
                        <a:lnSpc>
                          <a:spcPts val="2200"/>
                        </a:lnSpc>
                        <a:spcAft>
                          <a:spcPts val="0"/>
                        </a:spcAft>
                      </a:pPr>
                      <a:r>
                        <a:rPr lang="en-US" sz="1800" b="1" kern="0">
                          <a:effectLst/>
                          <a:latin typeface="微軟正黑體" panose="020B0604030504040204" pitchFamily="34" charset="-120"/>
                          <a:ea typeface="微軟正黑體" panose="020B0604030504040204" pitchFamily="34" charset="-120"/>
                        </a:rPr>
                        <a:t>B2.</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2200"/>
                        </a:lnSpc>
                        <a:spcAft>
                          <a:spcPts val="0"/>
                        </a:spcAft>
                      </a:pPr>
                      <a:r>
                        <a:rPr lang="en-US" sz="1800" b="1" kern="0">
                          <a:effectLst/>
                          <a:latin typeface="微軟正黑體" panose="020B0604030504040204" pitchFamily="34" charset="-120"/>
                          <a:ea typeface="微軟正黑體" panose="020B0604030504040204" pitchFamily="34" charset="-120"/>
                        </a:rPr>
                        <a:t> </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2200"/>
                        </a:lnSpc>
                        <a:spcAft>
                          <a:spcPts val="0"/>
                        </a:spcAft>
                      </a:pPr>
                      <a:r>
                        <a:rPr lang="en-US" sz="1800" b="1" kern="0">
                          <a:effectLst/>
                          <a:latin typeface="微軟正黑體" panose="020B0604030504040204" pitchFamily="34" charset="-120"/>
                          <a:ea typeface="微軟正黑體" panose="020B0604030504040204" pitchFamily="34" charset="-120"/>
                        </a:rPr>
                        <a:t> </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2200"/>
                        </a:lnSpc>
                        <a:spcAft>
                          <a:spcPts val="0"/>
                        </a:spcAft>
                      </a:pPr>
                      <a:r>
                        <a:rPr lang="en-US" sz="1800" b="1" kern="0">
                          <a:effectLst/>
                          <a:latin typeface="微軟正黑體" panose="020B0604030504040204" pitchFamily="34" charset="-120"/>
                          <a:ea typeface="微軟正黑體" panose="020B0604030504040204" pitchFamily="34" charset="-120"/>
                        </a:rPr>
                        <a:t> </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17488871"/>
                  </a:ext>
                </a:extLst>
              </a:tr>
              <a:tr h="501367">
                <a:tc>
                  <a:txBody>
                    <a:bodyPr/>
                    <a:lstStyle/>
                    <a:p>
                      <a:pPr>
                        <a:lnSpc>
                          <a:spcPts val="2200"/>
                        </a:lnSpc>
                        <a:spcAft>
                          <a:spcPts val="0"/>
                        </a:spcAft>
                      </a:pPr>
                      <a:r>
                        <a:rPr lang="en-US" sz="1800" b="1" kern="0">
                          <a:effectLst/>
                          <a:latin typeface="微軟正黑體" panose="020B0604030504040204" pitchFamily="34" charset="-120"/>
                          <a:ea typeface="微軟正黑體" panose="020B0604030504040204" pitchFamily="34" charset="-120"/>
                        </a:rPr>
                        <a:t>B3.</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2200"/>
                        </a:lnSpc>
                        <a:spcAft>
                          <a:spcPts val="0"/>
                        </a:spcAft>
                      </a:pPr>
                      <a:r>
                        <a:rPr lang="en-US" sz="1800" b="1" kern="0">
                          <a:effectLst/>
                          <a:latin typeface="微軟正黑體" panose="020B0604030504040204" pitchFamily="34" charset="-120"/>
                          <a:ea typeface="微軟正黑體" panose="020B0604030504040204" pitchFamily="34" charset="-120"/>
                        </a:rPr>
                        <a:t> </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2200"/>
                        </a:lnSpc>
                        <a:spcAft>
                          <a:spcPts val="0"/>
                        </a:spcAft>
                      </a:pPr>
                      <a:r>
                        <a:rPr lang="en-US" sz="1800" b="1" kern="0">
                          <a:effectLst/>
                          <a:latin typeface="微軟正黑體" panose="020B0604030504040204" pitchFamily="34" charset="-120"/>
                          <a:ea typeface="微軟正黑體" panose="020B0604030504040204" pitchFamily="34" charset="-120"/>
                        </a:rPr>
                        <a:t> </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2200"/>
                        </a:lnSpc>
                        <a:spcAft>
                          <a:spcPts val="0"/>
                        </a:spcAft>
                      </a:pPr>
                      <a:r>
                        <a:rPr lang="en-US" sz="1800" b="1" kern="0">
                          <a:effectLst/>
                          <a:latin typeface="微軟正黑體" panose="020B0604030504040204" pitchFamily="34" charset="-120"/>
                          <a:ea typeface="微軟正黑體" panose="020B0604030504040204" pitchFamily="34" charset="-120"/>
                        </a:rPr>
                        <a:t> </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49138973"/>
                  </a:ext>
                </a:extLst>
              </a:tr>
              <a:tr h="501367">
                <a:tc>
                  <a:txBody>
                    <a:bodyPr/>
                    <a:lstStyle/>
                    <a:p>
                      <a:pPr>
                        <a:lnSpc>
                          <a:spcPts val="2200"/>
                        </a:lnSpc>
                        <a:spcAft>
                          <a:spcPts val="0"/>
                        </a:spcAft>
                      </a:pPr>
                      <a:r>
                        <a:rPr lang="en-US" sz="1800" b="1" kern="0">
                          <a:effectLst/>
                          <a:latin typeface="微軟正黑體" panose="020B0604030504040204" pitchFamily="34" charset="-120"/>
                          <a:ea typeface="微軟正黑體" panose="020B0604030504040204" pitchFamily="34" charset="-120"/>
                        </a:rPr>
                        <a:t>C1.</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2200"/>
                        </a:lnSpc>
                        <a:spcAft>
                          <a:spcPts val="0"/>
                        </a:spcAft>
                      </a:pPr>
                      <a:r>
                        <a:rPr lang="en-US" sz="1800" b="1" kern="0">
                          <a:effectLst/>
                          <a:latin typeface="微軟正黑體" panose="020B0604030504040204" pitchFamily="34" charset="-120"/>
                          <a:ea typeface="微軟正黑體" panose="020B0604030504040204" pitchFamily="34" charset="-120"/>
                        </a:rPr>
                        <a:t> </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2200"/>
                        </a:lnSpc>
                        <a:spcAft>
                          <a:spcPts val="0"/>
                        </a:spcAft>
                      </a:pPr>
                      <a:r>
                        <a:rPr lang="en-US" sz="1800" b="1" kern="0">
                          <a:effectLst/>
                          <a:latin typeface="微軟正黑體" panose="020B0604030504040204" pitchFamily="34" charset="-120"/>
                          <a:ea typeface="微軟正黑體" panose="020B0604030504040204" pitchFamily="34" charset="-120"/>
                        </a:rPr>
                        <a:t> </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2200"/>
                        </a:lnSpc>
                        <a:spcAft>
                          <a:spcPts val="0"/>
                        </a:spcAft>
                      </a:pPr>
                      <a:r>
                        <a:rPr lang="en-US" sz="1800" b="1" kern="0">
                          <a:effectLst/>
                          <a:latin typeface="微軟正黑體" panose="020B0604030504040204" pitchFamily="34" charset="-120"/>
                          <a:ea typeface="微軟正黑體" panose="020B0604030504040204" pitchFamily="34" charset="-120"/>
                        </a:rPr>
                        <a:t> </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8736348"/>
                  </a:ext>
                </a:extLst>
              </a:tr>
              <a:tr h="501367">
                <a:tc>
                  <a:txBody>
                    <a:bodyPr/>
                    <a:lstStyle/>
                    <a:p>
                      <a:pPr>
                        <a:lnSpc>
                          <a:spcPts val="2200"/>
                        </a:lnSpc>
                        <a:spcAft>
                          <a:spcPts val="0"/>
                        </a:spcAft>
                      </a:pPr>
                      <a:r>
                        <a:rPr lang="en-US" sz="1800" b="1" kern="0">
                          <a:effectLst/>
                          <a:latin typeface="微軟正黑體" panose="020B0604030504040204" pitchFamily="34" charset="-120"/>
                          <a:ea typeface="微軟正黑體" panose="020B0604030504040204" pitchFamily="34" charset="-120"/>
                        </a:rPr>
                        <a:t>C2.</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2200"/>
                        </a:lnSpc>
                        <a:spcAft>
                          <a:spcPts val="0"/>
                        </a:spcAft>
                      </a:pPr>
                      <a:r>
                        <a:rPr lang="en-US" sz="1800" b="1" kern="0">
                          <a:effectLst/>
                          <a:latin typeface="微軟正黑體" panose="020B0604030504040204" pitchFamily="34" charset="-120"/>
                          <a:ea typeface="微軟正黑體" panose="020B0604030504040204" pitchFamily="34" charset="-120"/>
                        </a:rPr>
                        <a:t> </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2200"/>
                        </a:lnSpc>
                        <a:spcAft>
                          <a:spcPts val="0"/>
                        </a:spcAft>
                      </a:pPr>
                      <a:r>
                        <a:rPr lang="en-US" sz="1800" b="1" kern="0">
                          <a:effectLst/>
                          <a:latin typeface="微軟正黑體" panose="020B0604030504040204" pitchFamily="34" charset="-120"/>
                          <a:ea typeface="微軟正黑體" panose="020B0604030504040204" pitchFamily="34" charset="-120"/>
                        </a:rPr>
                        <a:t> </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nSpc>
                          <a:spcPts val="2200"/>
                        </a:lnSpc>
                        <a:spcAft>
                          <a:spcPts val="0"/>
                        </a:spcAft>
                      </a:pPr>
                      <a:r>
                        <a:rPr lang="en-US" sz="1800" b="1" kern="0" dirty="0">
                          <a:effectLst/>
                          <a:latin typeface="微軟正黑體" panose="020B0604030504040204" pitchFamily="34" charset="-120"/>
                          <a:ea typeface="微軟正黑體" panose="020B0604030504040204" pitchFamily="34" charset="-120"/>
                        </a:rPr>
                        <a:t> </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73146207"/>
                  </a:ext>
                </a:extLst>
              </a:tr>
            </a:tbl>
          </a:graphicData>
        </a:graphic>
      </p:graphicFrame>
    </p:spTree>
    <p:extLst>
      <p:ext uri="{BB962C8B-B14F-4D97-AF65-F5344CB8AC3E}">
        <p14:creationId xmlns:p14="http://schemas.microsoft.com/office/powerpoint/2010/main" val="228537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6D0077EC-76EF-4AE9-A4AA-C7649B8B5A2F}"/>
              </a:ext>
            </a:extLst>
          </p:cNvPr>
          <p:cNvSpPr>
            <a:spLocks noGrp="1"/>
          </p:cNvSpPr>
          <p:nvPr>
            <p:ph type="sldNum" sz="quarter" idx="12"/>
          </p:nvPr>
        </p:nvSpPr>
        <p:spPr/>
        <p:txBody>
          <a:bodyPr/>
          <a:lstStyle/>
          <a:p>
            <a:fld id="{85FB6BB9-40D6-481A-8F86-7F2774A6B859}" type="slidenum">
              <a:rPr lang="zh-TW" altLang="en-US" smtClean="0"/>
              <a:t>11</a:t>
            </a:fld>
            <a:endParaRPr lang="zh-TW" altLang="en-US"/>
          </a:p>
        </p:txBody>
      </p:sp>
      <p:sp>
        <p:nvSpPr>
          <p:cNvPr id="3" name="矩形 2">
            <a:extLst>
              <a:ext uri="{FF2B5EF4-FFF2-40B4-BE49-F238E27FC236}">
                <a16:creationId xmlns:a16="http://schemas.microsoft.com/office/drawing/2014/main" id="{978D93D7-9856-493B-8DD1-1F89775D60F6}"/>
              </a:ext>
            </a:extLst>
          </p:cNvPr>
          <p:cNvSpPr/>
          <p:nvPr/>
        </p:nvSpPr>
        <p:spPr>
          <a:xfrm>
            <a:off x="471809" y="435600"/>
            <a:ext cx="3416320" cy="523220"/>
          </a:xfrm>
          <a:prstGeom prst="rect">
            <a:avLst/>
          </a:prstGeom>
        </p:spPr>
        <p:txBody>
          <a:bodyPr wrap="none">
            <a:spAutoFit/>
          </a:bodyPr>
          <a:lstStyle/>
          <a:p>
            <a:r>
              <a:rPr lang="zh-TW" altLang="en-US" sz="2800" b="1">
                <a:latin typeface="微軟正黑體" panose="020B0604030504040204" pitchFamily="34" charset="-120"/>
                <a:ea typeface="微軟正黑體" panose="020B0604030504040204" pitchFamily="34" charset="-120"/>
              </a:rPr>
              <a:t>伍、總經費預算編列</a:t>
            </a:r>
            <a:endParaRPr lang="zh-TW" altLang="en-US" sz="2800" dirty="0">
              <a:latin typeface="微軟正黑體" panose="020B0604030504040204" pitchFamily="34" charset="-120"/>
              <a:ea typeface="微軟正黑體" panose="020B0604030504040204" pitchFamily="34" charset="-120"/>
            </a:endParaRPr>
          </a:p>
        </p:txBody>
      </p:sp>
      <p:graphicFrame>
        <p:nvGraphicFramePr>
          <p:cNvPr id="4" name="表格 3">
            <a:extLst>
              <a:ext uri="{FF2B5EF4-FFF2-40B4-BE49-F238E27FC236}">
                <a16:creationId xmlns:a16="http://schemas.microsoft.com/office/drawing/2014/main" id="{A6C8154B-939D-40C4-B121-DC69D713DFCF}"/>
              </a:ext>
            </a:extLst>
          </p:cNvPr>
          <p:cNvGraphicFramePr>
            <a:graphicFrameLocks noGrp="1"/>
          </p:cNvGraphicFramePr>
          <p:nvPr>
            <p:extLst>
              <p:ext uri="{D42A27DB-BD31-4B8C-83A1-F6EECF244321}">
                <p14:modId xmlns:p14="http://schemas.microsoft.com/office/powerpoint/2010/main" val="2000241764"/>
              </p:ext>
            </p:extLst>
          </p:nvPr>
        </p:nvGraphicFramePr>
        <p:xfrm>
          <a:off x="251521" y="1041273"/>
          <a:ext cx="8640958" cy="4280306"/>
        </p:xfrm>
        <a:graphic>
          <a:graphicData uri="http://schemas.openxmlformats.org/drawingml/2006/table">
            <a:tbl>
              <a:tblPr firstRow="1" firstCol="1" bandRow="1" bandCol="1">
                <a:tableStyleId>{5940675A-B579-460E-94D1-54222C63F5DA}</a:tableStyleId>
              </a:tblPr>
              <a:tblGrid>
                <a:gridCol w="720080">
                  <a:extLst>
                    <a:ext uri="{9D8B030D-6E8A-4147-A177-3AD203B41FA5}">
                      <a16:colId xmlns:a16="http://schemas.microsoft.com/office/drawing/2014/main" val="20000"/>
                    </a:ext>
                  </a:extLst>
                </a:gridCol>
                <a:gridCol w="1994021">
                  <a:extLst>
                    <a:ext uri="{9D8B030D-6E8A-4147-A177-3AD203B41FA5}">
                      <a16:colId xmlns:a16="http://schemas.microsoft.com/office/drawing/2014/main" val="20001"/>
                    </a:ext>
                  </a:extLst>
                </a:gridCol>
                <a:gridCol w="864973">
                  <a:extLst>
                    <a:ext uri="{9D8B030D-6E8A-4147-A177-3AD203B41FA5}">
                      <a16:colId xmlns:a16="http://schemas.microsoft.com/office/drawing/2014/main" val="20002"/>
                    </a:ext>
                  </a:extLst>
                </a:gridCol>
                <a:gridCol w="1136821">
                  <a:extLst>
                    <a:ext uri="{9D8B030D-6E8A-4147-A177-3AD203B41FA5}">
                      <a16:colId xmlns:a16="http://schemas.microsoft.com/office/drawing/2014/main" val="20003"/>
                    </a:ext>
                  </a:extLst>
                </a:gridCol>
                <a:gridCol w="1062681">
                  <a:extLst>
                    <a:ext uri="{9D8B030D-6E8A-4147-A177-3AD203B41FA5}">
                      <a16:colId xmlns:a16="http://schemas.microsoft.com/office/drawing/2014/main" val="20004"/>
                    </a:ext>
                  </a:extLst>
                </a:gridCol>
                <a:gridCol w="1433384">
                  <a:extLst>
                    <a:ext uri="{9D8B030D-6E8A-4147-A177-3AD203B41FA5}">
                      <a16:colId xmlns:a16="http://schemas.microsoft.com/office/drawing/2014/main" val="20005"/>
                    </a:ext>
                  </a:extLst>
                </a:gridCol>
                <a:gridCol w="1428998">
                  <a:extLst>
                    <a:ext uri="{9D8B030D-6E8A-4147-A177-3AD203B41FA5}">
                      <a16:colId xmlns:a16="http://schemas.microsoft.com/office/drawing/2014/main" val="20006"/>
                    </a:ext>
                  </a:extLst>
                </a:gridCol>
              </a:tblGrid>
              <a:tr h="717529">
                <a:tc gridSpan="2">
                  <a:txBody>
                    <a:bodyPr/>
                    <a:lstStyle/>
                    <a:p>
                      <a:pPr algn="l">
                        <a:lnSpc>
                          <a:spcPct val="90000"/>
                        </a:lnSpc>
                        <a:spcBef>
                          <a:spcPts val="200"/>
                        </a:spcBef>
                        <a:spcAft>
                          <a:spcPts val="100"/>
                        </a:spcAft>
                      </a:pPr>
                      <a:r>
                        <a:rPr lang="en-US" altLang="zh-TW" sz="1800" b="1" kern="100">
                          <a:effectLst/>
                          <a:latin typeface="微軟正黑體" panose="020B0604030504040204" pitchFamily="34" charset="-120"/>
                          <a:ea typeface="微軟正黑體" panose="020B0604030504040204" pitchFamily="34" charset="-120"/>
                        </a:rPr>
                        <a:t>                       </a:t>
                      </a:r>
                      <a:r>
                        <a:rPr lang="zh-TW" sz="1800" b="1" kern="100">
                          <a:effectLst/>
                          <a:latin typeface="微軟正黑體" panose="020B0604030504040204" pitchFamily="34" charset="-120"/>
                          <a:ea typeface="微軟正黑體" panose="020B0604030504040204" pitchFamily="34" charset="-120"/>
                        </a:rPr>
                        <a:t>經費</a:t>
                      </a:r>
                      <a:r>
                        <a:rPr lang="zh-TW" sz="1800" b="1" kern="100" dirty="0">
                          <a:effectLst/>
                          <a:latin typeface="微軟正黑體" panose="020B0604030504040204" pitchFamily="34" charset="-120"/>
                          <a:ea typeface="微軟正黑體" panose="020B0604030504040204" pitchFamily="34" charset="-120"/>
                        </a:rPr>
                        <a:t>說明</a:t>
                      </a:r>
                    </a:p>
                    <a:p>
                      <a:pPr>
                        <a:spcBef>
                          <a:spcPts val="600"/>
                        </a:spcBef>
                        <a:spcAft>
                          <a:spcPts val="0"/>
                        </a:spcAft>
                      </a:pPr>
                      <a:r>
                        <a:rPr lang="en-US" sz="1800" b="1" kern="100">
                          <a:effectLst/>
                          <a:latin typeface="微軟正黑體" panose="020B0604030504040204" pitchFamily="34" charset="-120"/>
                          <a:ea typeface="微軟正黑體" panose="020B0604030504040204" pitchFamily="34" charset="-120"/>
                        </a:rPr>
                        <a:t>  </a:t>
                      </a:r>
                      <a:r>
                        <a:rPr lang="zh-TW" sz="1800" b="1" kern="100">
                          <a:effectLst/>
                          <a:latin typeface="微軟正黑體" panose="020B0604030504040204" pitchFamily="34" charset="-120"/>
                          <a:ea typeface="微軟正黑體" panose="020B0604030504040204" pitchFamily="34" charset="-120"/>
                        </a:rPr>
                        <a:t>會計科目</a:t>
                      </a:r>
                      <a:endParaRPr lang="zh-TW" sz="1800" b="1" kern="100" dirty="0">
                        <a:effectLst/>
                        <a:latin typeface="微軟正黑體" panose="020B0604030504040204" pitchFamily="34" charset="-120"/>
                        <a:ea typeface="微軟正黑體" panose="020B0604030504040204" pitchFamily="34" charset="-120"/>
                      </a:endParaRPr>
                    </a:p>
                  </a:txBody>
                  <a:tcPr marL="17779" marR="17779" marT="0" marB="0" anchor="ctr">
                    <a:lnTlToBr w="12700" cap="flat" cmpd="sng" algn="ctr">
                      <a:solidFill>
                        <a:schemeClr val="tx1"/>
                      </a:solidFill>
                      <a:prstDash val="solid"/>
                      <a:round/>
                      <a:headEnd type="none" w="med" len="med"/>
                      <a:tailEnd type="none" w="med" len="med"/>
                    </a:lnTlToBr>
                  </a:tcPr>
                </a:tc>
                <a:tc hMerge="1">
                  <a:txBody>
                    <a:bodyPr/>
                    <a:lstStyle/>
                    <a:p>
                      <a:endParaRPr lang="zh-TW" altLang="en-US"/>
                    </a:p>
                  </a:txBody>
                  <a:tcPr/>
                </a:tc>
                <a:tc>
                  <a:txBody>
                    <a:bodyPr/>
                    <a:lstStyle/>
                    <a:p>
                      <a:pPr algn="ctr">
                        <a:lnSpc>
                          <a:spcPct val="90000"/>
                        </a:lnSpc>
                        <a:spcBef>
                          <a:spcPts val="200"/>
                        </a:spcBef>
                        <a:spcAft>
                          <a:spcPts val="100"/>
                        </a:spcAft>
                      </a:pPr>
                      <a:r>
                        <a:rPr lang="zh-TW" sz="1800" b="1" kern="100" baseline="0" dirty="0">
                          <a:effectLst/>
                          <a:latin typeface="微軟正黑體" panose="020B0604030504040204" pitchFamily="34" charset="-120"/>
                          <a:ea typeface="微軟正黑體" panose="020B0604030504040204" pitchFamily="34" charset="-120"/>
                        </a:rPr>
                        <a:t>補助款</a:t>
                      </a:r>
                    </a:p>
                    <a:p>
                      <a:pPr algn="ctr">
                        <a:lnSpc>
                          <a:spcPct val="90000"/>
                        </a:lnSpc>
                        <a:spcBef>
                          <a:spcPts val="200"/>
                        </a:spcBef>
                        <a:spcAft>
                          <a:spcPts val="100"/>
                        </a:spcAft>
                      </a:pPr>
                      <a:r>
                        <a:rPr lang="en-US" sz="1800" b="1" kern="100" baseline="0" dirty="0">
                          <a:effectLst/>
                          <a:latin typeface="微軟正黑體" panose="020B0604030504040204" pitchFamily="34" charset="-120"/>
                          <a:ea typeface="微軟正黑體" panose="020B0604030504040204" pitchFamily="34" charset="-120"/>
                        </a:rPr>
                        <a:t>(A)</a:t>
                      </a: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ctr">
                        <a:lnSpc>
                          <a:spcPct val="90000"/>
                        </a:lnSpc>
                        <a:spcBef>
                          <a:spcPts val="200"/>
                        </a:spcBef>
                        <a:spcAft>
                          <a:spcPts val="100"/>
                        </a:spcAft>
                      </a:pPr>
                      <a:r>
                        <a:rPr lang="zh-TW" sz="1800" b="1" kern="100" baseline="0" dirty="0">
                          <a:effectLst/>
                          <a:latin typeface="微軟正黑體" panose="020B0604030504040204" pitchFamily="34" charset="-120"/>
                          <a:ea typeface="微軟正黑體" panose="020B0604030504040204" pitchFamily="34" charset="-120"/>
                        </a:rPr>
                        <a:t>補助款佔該項目經費比例</a:t>
                      </a:r>
                      <a:r>
                        <a:rPr lang="en-US" altLang="zh-TW" sz="1800" b="1" kern="100" baseline="0" dirty="0">
                          <a:effectLst/>
                          <a:latin typeface="微軟正黑體" panose="020B0604030504040204" pitchFamily="34" charset="-120"/>
                          <a:ea typeface="微軟正黑體" panose="020B0604030504040204" pitchFamily="34" charset="-120"/>
                        </a:rPr>
                        <a:t>%</a:t>
                      </a: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ctr">
                        <a:lnSpc>
                          <a:spcPct val="90000"/>
                        </a:lnSpc>
                        <a:spcBef>
                          <a:spcPts val="200"/>
                        </a:spcBef>
                        <a:spcAft>
                          <a:spcPts val="100"/>
                        </a:spcAft>
                      </a:pPr>
                      <a:r>
                        <a:rPr lang="zh-TW" altLang="en-US" sz="1800" b="1" kern="100" baseline="0" dirty="0">
                          <a:effectLst/>
                          <a:latin typeface="微軟正黑體" panose="020B0604030504040204" pitchFamily="34" charset="-120"/>
                          <a:ea typeface="微軟正黑體" panose="020B0604030504040204" pitchFamily="34" charset="-120"/>
                        </a:rPr>
                        <a:t>自籌</a:t>
                      </a:r>
                      <a:r>
                        <a:rPr lang="zh-TW" sz="1800" b="1" kern="100" baseline="0" dirty="0">
                          <a:effectLst/>
                          <a:latin typeface="微軟正黑體" panose="020B0604030504040204" pitchFamily="34" charset="-120"/>
                          <a:ea typeface="微軟正黑體" panose="020B0604030504040204" pitchFamily="34" charset="-120"/>
                        </a:rPr>
                        <a:t>款</a:t>
                      </a:r>
                    </a:p>
                    <a:p>
                      <a:pPr algn="ctr">
                        <a:lnSpc>
                          <a:spcPct val="90000"/>
                        </a:lnSpc>
                        <a:spcBef>
                          <a:spcPts val="200"/>
                        </a:spcBef>
                        <a:spcAft>
                          <a:spcPts val="100"/>
                        </a:spcAft>
                      </a:pPr>
                      <a:r>
                        <a:rPr lang="en-US" sz="1800" b="1" kern="100" baseline="0" dirty="0">
                          <a:effectLst/>
                          <a:latin typeface="微軟正黑體" panose="020B0604030504040204" pitchFamily="34" charset="-120"/>
                          <a:ea typeface="微軟正黑體" panose="020B0604030504040204" pitchFamily="34" charset="-120"/>
                        </a:rPr>
                        <a:t>(B)</a:t>
                      </a: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ctr">
                        <a:lnSpc>
                          <a:spcPct val="90000"/>
                        </a:lnSpc>
                        <a:spcBef>
                          <a:spcPts val="200"/>
                        </a:spcBef>
                        <a:spcAft>
                          <a:spcPts val="100"/>
                        </a:spcAft>
                      </a:pPr>
                      <a:r>
                        <a:rPr lang="zh-TW" sz="1800" b="1" kern="100" baseline="0" dirty="0">
                          <a:effectLst/>
                          <a:latin typeface="微軟正黑體" panose="020B0604030504040204" pitchFamily="34" charset="-120"/>
                          <a:ea typeface="微軟正黑體" panose="020B0604030504040204" pitchFamily="34" charset="-120"/>
                        </a:rPr>
                        <a:t>合計</a:t>
                      </a:r>
                    </a:p>
                    <a:p>
                      <a:pPr algn="ctr">
                        <a:lnSpc>
                          <a:spcPct val="90000"/>
                        </a:lnSpc>
                        <a:spcBef>
                          <a:spcPts val="200"/>
                        </a:spcBef>
                        <a:spcAft>
                          <a:spcPts val="100"/>
                        </a:spcAft>
                      </a:pPr>
                      <a:r>
                        <a:rPr lang="en-US" sz="1800" b="1" kern="100" baseline="0" dirty="0">
                          <a:effectLst/>
                          <a:latin typeface="微軟正黑體" panose="020B0604030504040204" pitchFamily="34" charset="-120"/>
                          <a:ea typeface="微軟正黑體" panose="020B0604030504040204" pitchFamily="34" charset="-120"/>
                        </a:rPr>
                        <a:t>(C)=(A)+(B)</a:t>
                      </a: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marL="0" algn="ctr" defTabSz="914400" rtl="0" eaLnBrk="1" latinLnBrk="0" hangingPunct="1">
                        <a:lnSpc>
                          <a:spcPct val="90000"/>
                        </a:lnSpc>
                        <a:spcBef>
                          <a:spcPts val="200"/>
                        </a:spcBef>
                        <a:spcAft>
                          <a:spcPts val="100"/>
                        </a:spcAft>
                      </a:pPr>
                      <a:endParaRPr lang="en-US" altLang="zh-TW" sz="1800" b="1" kern="100" baseline="0" dirty="0">
                        <a:effectLst/>
                        <a:latin typeface="微軟正黑體" panose="020B0604030504040204" pitchFamily="34" charset="-120"/>
                        <a:ea typeface="微軟正黑體" panose="020B0604030504040204" pitchFamily="34" charset="-120"/>
                      </a:endParaRPr>
                    </a:p>
                    <a:p>
                      <a:pPr marL="0" algn="ctr" defTabSz="914400" rtl="0" eaLnBrk="1" latinLnBrk="0" hangingPunct="1">
                        <a:lnSpc>
                          <a:spcPct val="90000"/>
                        </a:lnSpc>
                        <a:spcBef>
                          <a:spcPts val="200"/>
                        </a:spcBef>
                        <a:spcAft>
                          <a:spcPts val="100"/>
                        </a:spcAft>
                      </a:pPr>
                      <a:r>
                        <a:rPr lang="zh-TW" altLang="en-US" sz="1800" b="1" kern="100" baseline="0" dirty="0">
                          <a:effectLst/>
                          <a:latin typeface="微軟正黑體" panose="020B0604030504040204" pitchFamily="34" charset="-120"/>
                          <a:ea typeface="微軟正黑體" panose="020B0604030504040204" pitchFamily="34" charset="-120"/>
                        </a:rPr>
                        <a:t>說明</a:t>
                      </a:r>
                      <a:endParaRPr lang="zh-TW" sz="1800" b="1" kern="100" baseline="0" dirty="0">
                        <a:solidFill>
                          <a:schemeClr val="lt1"/>
                        </a:solidFill>
                        <a:effectLst/>
                        <a:latin typeface="微軟正黑體" panose="020B0604030504040204" pitchFamily="34" charset="-120"/>
                        <a:ea typeface="微軟正黑體" panose="020B0604030504040204" pitchFamily="34" charset="-120"/>
                        <a:cs typeface="+mn-cs"/>
                      </a:endParaRPr>
                    </a:p>
                  </a:txBody>
                  <a:tcPr marL="17779" marR="17779" marT="0" marB="0"/>
                </a:tc>
                <a:extLst>
                  <a:ext uri="{0D108BD9-81ED-4DB2-BD59-A6C34878D82A}">
                    <a16:rowId xmlns:a16="http://schemas.microsoft.com/office/drawing/2014/main" val="10000"/>
                  </a:ext>
                </a:extLst>
              </a:tr>
              <a:tr h="397585">
                <a:tc>
                  <a:txBody>
                    <a:bodyPr/>
                    <a:lstStyle/>
                    <a:p>
                      <a:pPr algn="ctr">
                        <a:lnSpc>
                          <a:spcPct val="90000"/>
                        </a:lnSpc>
                        <a:spcBef>
                          <a:spcPts val="200"/>
                        </a:spcBef>
                        <a:spcAft>
                          <a:spcPts val="100"/>
                        </a:spcAft>
                      </a:pPr>
                      <a:r>
                        <a:rPr lang="zh-TW" sz="1600" b="1" kern="100" dirty="0">
                          <a:effectLst/>
                          <a:latin typeface="微軟正黑體" panose="020B0604030504040204" pitchFamily="34" charset="-120"/>
                          <a:ea typeface="微軟正黑體" panose="020B0604030504040204" pitchFamily="34" charset="-120"/>
                        </a:rPr>
                        <a:t>第一級</a:t>
                      </a:r>
                    </a:p>
                  </a:txBody>
                  <a:tcPr marL="17779" marR="17779" marT="0" marB="0" anchor="ctr"/>
                </a:tc>
                <a:tc>
                  <a:txBody>
                    <a:bodyPr/>
                    <a:lstStyle/>
                    <a:p>
                      <a:pPr algn="ctr">
                        <a:lnSpc>
                          <a:spcPct val="90000"/>
                        </a:lnSpc>
                        <a:spcBef>
                          <a:spcPts val="200"/>
                        </a:spcBef>
                        <a:spcAft>
                          <a:spcPts val="100"/>
                        </a:spcAft>
                      </a:pPr>
                      <a:r>
                        <a:rPr lang="zh-TW" sz="1600" b="1" kern="100" dirty="0">
                          <a:effectLst/>
                          <a:latin typeface="微軟正黑體" panose="020B0604030504040204" pitchFamily="34" charset="-120"/>
                          <a:ea typeface="微軟正黑體" panose="020B0604030504040204" pitchFamily="34" charset="-120"/>
                        </a:rPr>
                        <a:t>第二級</a:t>
                      </a:r>
                    </a:p>
                  </a:txBody>
                  <a:tcPr marL="17779" marR="17779" marT="0" marB="0" anchor="ctr"/>
                </a:tc>
                <a:tc>
                  <a:txBody>
                    <a:bodyPr/>
                    <a:lstStyle/>
                    <a:p>
                      <a:pPr algn="r">
                        <a:spcAft>
                          <a:spcPts val="0"/>
                        </a:spcAft>
                      </a:pP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ctr" fontAlgn="base">
                        <a:lnSpc>
                          <a:spcPts val="2000"/>
                        </a:lnSpc>
                        <a:spcAft>
                          <a:spcPts val="0"/>
                        </a:spcAft>
                      </a:pPr>
                      <a:r>
                        <a:rPr lang="en-US" altLang="zh-TW" sz="1800" b="1" kern="100" baseline="0" dirty="0">
                          <a:effectLst/>
                          <a:latin typeface="微軟正黑體" panose="020B0604030504040204" pitchFamily="34" charset="-120"/>
                          <a:ea typeface="微軟正黑體" panose="020B0604030504040204" pitchFamily="34" charset="-120"/>
                        </a:rPr>
                        <a:t>%</a:t>
                      </a:r>
                      <a:endParaRPr lang="zh-TW" alt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r">
                        <a:spcAft>
                          <a:spcPts val="0"/>
                        </a:spcAft>
                      </a:pP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r">
                        <a:lnSpc>
                          <a:spcPct val="90000"/>
                        </a:lnSpc>
                        <a:spcBef>
                          <a:spcPts val="200"/>
                        </a:spcBef>
                        <a:spcAft>
                          <a:spcPts val="100"/>
                        </a:spcAft>
                      </a:pP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r">
                        <a:lnSpc>
                          <a:spcPct val="90000"/>
                        </a:lnSpc>
                        <a:spcBef>
                          <a:spcPts val="200"/>
                        </a:spcBef>
                        <a:spcAft>
                          <a:spcPts val="100"/>
                        </a:spcAft>
                      </a:pP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extLst>
                  <a:ext uri="{0D108BD9-81ED-4DB2-BD59-A6C34878D82A}">
                    <a16:rowId xmlns:a16="http://schemas.microsoft.com/office/drawing/2014/main" val="10001"/>
                  </a:ext>
                </a:extLst>
              </a:tr>
              <a:tr h="343059">
                <a:tc rowSpan="8">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zh-TW" sz="1800" b="1" kern="100">
                          <a:effectLst/>
                          <a:latin typeface="微軟正黑體" panose="020B0604030504040204" pitchFamily="34" charset="-120"/>
                          <a:ea typeface="微軟正黑體" panose="020B0604030504040204" pitchFamily="34" charset="-120"/>
                        </a:rPr>
                        <a:t>業</a:t>
                      </a:r>
                      <a:endParaRPr lang="en-US" altLang="zh-TW" sz="1800" b="1" kern="100">
                        <a:effectLst/>
                        <a:latin typeface="微軟正黑體" panose="020B0604030504040204" pitchFamily="34" charset="-120"/>
                        <a:ea typeface="微軟正黑體" panose="020B0604030504040204"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zh-TW" sz="1800" b="1" kern="100">
                          <a:effectLst/>
                          <a:latin typeface="微軟正黑體" panose="020B0604030504040204" pitchFamily="34" charset="-120"/>
                          <a:ea typeface="微軟正黑體" panose="020B0604030504040204" pitchFamily="34" charset="-120"/>
                        </a:rPr>
                        <a:t>務</a:t>
                      </a:r>
                      <a:endParaRPr lang="en-US" altLang="zh-TW" sz="1800" b="1" kern="100">
                        <a:effectLst/>
                        <a:latin typeface="微軟正黑體" panose="020B0604030504040204" pitchFamily="34" charset="-120"/>
                        <a:ea typeface="微軟正黑體" panose="020B0604030504040204" pitchFamily="34" charset="-12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zh-TW" sz="1800" b="1" kern="100">
                          <a:effectLst/>
                          <a:latin typeface="微軟正黑體" panose="020B0604030504040204" pitchFamily="34" charset="-120"/>
                          <a:ea typeface="微軟正黑體" panose="020B0604030504040204" pitchFamily="34" charset="-120"/>
                        </a:rPr>
                        <a:t>費</a:t>
                      </a:r>
                    </a:p>
                  </a:txBody>
                  <a:tcPr anchor="ctr"/>
                </a:tc>
                <a:tc>
                  <a:txBody>
                    <a:bodyPr/>
                    <a:lstStyle/>
                    <a:p>
                      <a:pPr algn="just">
                        <a:spcAft>
                          <a:spcPts val="0"/>
                        </a:spcAft>
                      </a:pPr>
                      <a:r>
                        <a:rPr lang="zh-TW" sz="1800" b="1" kern="100" dirty="0">
                          <a:effectLst/>
                          <a:latin typeface="微軟正黑體" panose="020B0604030504040204" pitchFamily="34" charset="-120"/>
                          <a:ea typeface="微軟正黑體" panose="020B0604030504040204" pitchFamily="34" charset="-120"/>
                        </a:rPr>
                        <a:t>租金</a:t>
                      </a:r>
                    </a:p>
                  </a:txBody>
                  <a:tcPr marL="17779" marR="17779" marT="0" marB="0" anchor="ctr"/>
                </a:tc>
                <a:tc>
                  <a:txBody>
                    <a:bodyPr/>
                    <a:lstStyle/>
                    <a:p>
                      <a:pPr algn="r">
                        <a:spcAft>
                          <a:spcPts val="0"/>
                        </a:spcAft>
                      </a:pP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ctr" fontAlgn="base">
                        <a:lnSpc>
                          <a:spcPts val="2000"/>
                        </a:lnSpc>
                        <a:spcAft>
                          <a:spcPts val="0"/>
                        </a:spcAft>
                      </a:pPr>
                      <a:r>
                        <a:rPr lang="en-US" altLang="zh-TW" sz="1800" b="1" kern="100" baseline="0" dirty="0">
                          <a:effectLst/>
                          <a:latin typeface="微軟正黑體" panose="020B0604030504040204" pitchFamily="34" charset="-120"/>
                          <a:ea typeface="微軟正黑體" panose="020B0604030504040204" pitchFamily="34" charset="-120"/>
                        </a:rPr>
                        <a:t>%</a:t>
                      </a:r>
                      <a:endParaRPr lang="zh-TW" alt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r">
                        <a:spcAft>
                          <a:spcPts val="0"/>
                        </a:spcAft>
                      </a:pP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r">
                        <a:spcAft>
                          <a:spcPts val="0"/>
                        </a:spcAft>
                      </a:pP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l">
                        <a:spcAft>
                          <a:spcPts val="0"/>
                        </a:spcAft>
                      </a:pP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extLst>
                  <a:ext uri="{0D108BD9-81ED-4DB2-BD59-A6C34878D82A}">
                    <a16:rowId xmlns:a16="http://schemas.microsoft.com/office/drawing/2014/main" val="10003"/>
                  </a:ext>
                </a:extLst>
              </a:tr>
              <a:tr h="343059">
                <a:tc vMerge="1">
                  <a:txBody>
                    <a:bodyPr/>
                    <a:lstStyle/>
                    <a:p>
                      <a:endParaRPr lang="zh-TW" altLang="en-US"/>
                    </a:p>
                  </a:txBody>
                  <a:tcPr/>
                </a:tc>
                <a:tc>
                  <a:txBody>
                    <a:bodyPr/>
                    <a:lstStyle/>
                    <a:p>
                      <a:pPr algn="just">
                        <a:spcAft>
                          <a:spcPts val="0"/>
                        </a:spcAft>
                      </a:pPr>
                      <a:r>
                        <a:rPr lang="zh-TW" sz="1800" b="1" kern="100" dirty="0">
                          <a:effectLst/>
                          <a:latin typeface="微軟正黑體" panose="020B0604030504040204" pitchFamily="34" charset="-120"/>
                          <a:ea typeface="微軟正黑體" panose="020B0604030504040204" pitchFamily="34" charset="-120"/>
                        </a:rPr>
                        <a:t>權利使用費</a:t>
                      </a:r>
                    </a:p>
                  </a:txBody>
                  <a:tcPr marL="17779" marR="17779" marT="0" marB="0" anchor="ctr"/>
                </a:tc>
                <a:tc>
                  <a:txBody>
                    <a:bodyPr/>
                    <a:lstStyle/>
                    <a:p>
                      <a:endParaRPr lang="zh-TW" altLang="en-US" sz="1800" b="1" baseline="0" dirty="0">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ctr" fontAlgn="base">
                        <a:lnSpc>
                          <a:spcPts val="2000"/>
                        </a:lnSpc>
                        <a:spcAft>
                          <a:spcPts val="0"/>
                        </a:spcAft>
                      </a:pPr>
                      <a:r>
                        <a:rPr lang="en-US" altLang="zh-TW" sz="1800" b="1" kern="100" baseline="0" dirty="0">
                          <a:effectLst/>
                          <a:latin typeface="微軟正黑體" panose="020B0604030504040204" pitchFamily="34" charset="-120"/>
                          <a:ea typeface="微軟正黑體" panose="020B0604030504040204" pitchFamily="34" charset="-120"/>
                        </a:rPr>
                        <a:t>%</a:t>
                      </a:r>
                      <a:endParaRPr lang="zh-TW" alt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endParaRPr lang="zh-TW" altLang="en-US" sz="1800" b="1" baseline="0" dirty="0">
                        <a:latin typeface="微軟正黑體" panose="020B0604030504040204" pitchFamily="34" charset="-120"/>
                        <a:ea typeface="微軟正黑體" panose="020B0604030504040204" pitchFamily="34" charset="-120"/>
                      </a:endParaRPr>
                    </a:p>
                  </a:txBody>
                  <a:tcPr marL="17779" marR="17779" marT="0" marB="0" anchor="ctr"/>
                </a:tc>
                <a:tc>
                  <a:txBody>
                    <a:bodyPr/>
                    <a:lstStyle/>
                    <a:p>
                      <a:endParaRPr lang="zh-TW" altLang="en-US" sz="1800" b="1" baseline="0">
                        <a:latin typeface="微軟正黑體" panose="020B0604030504040204" pitchFamily="34" charset="-120"/>
                        <a:ea typeface="微軟正黑體" panose="020B0604030504040204" pitchFamily="34" charset="-120"/>
                      </a:endParaRPr>
                    </a:p>
                  </a:txBody>
                  <a:tcPr marL="17779" marR="17779" marT="0" marB="0" anchor="ctr"/>
                </a:tc>
                <a:tc>
                  <a:txBody>
                    <a:bodyPr/>
                    <a:lstStyle/>
                    <a:p>
                      <a:endParaRPr lang="zh-TW" altLang="en-US" sz="1800" b="1" baseline="0" dirty="0">
                        <a:latin typeface="微軟正黑體" panose="020B0604030504040204" pitchFamily="34" charset="-120"/>
                        <a:ea typeface="微軟正黑體" panose="020B0604030504040204" pitchFamily="34" charset="-120"/>
                      </a:endParaRPr>
                    </a:p>
                  </a:txBody>
                  <a:tcPr marL="17779" marR="17779" marT="0" marB="0" anchor="ctr"/>
                </a:tc>
                <a:extLst>
                  <a:ext uri="{0D108BD9-81ED-4DB2-BD59-A6C34878D82A}">
                    <a16:rowId xmlns:a16="http://schemas.microsoft.com/office/drawing/2014/main" val="10004"/>
                  </a:ext>
                </a:extLst>
              </a:tr>
              <a:tr h="343059">
                <a:tc vMerge="1">
                  <a:txBody>
                    <a:bodyPr/>
                    <a:lstStyle/>
                    <a:p>
                      <a:endParaRPr lang="zh-TW" altLang="en-US"/>
                    </a:p>
                  </a:txBody>
                  <a:tcPr/>
                </a:tc>
                <a:tc>
                  <a:txBody>
                    <a:bodyPr/>
                    <a:lstStyle/>
                    <a:p>
                      <a:pPr algn="just">
                        <a:spcAft>
                          <a:spcPts val="0"/>
                        </a:spcAft>
                      </a:pPr>
                      <a:r>
                        <a:rPr lang="zh-TW" sz="1800" b="1" kern="100">
                          <a:effectLst/>
                          <a:latin typeface="微軟正黑體" panose="020B0604030504040204" pitchFamily="34" charset="-120"/>
                          <a:ea typeface="微軟正黑體" panose="020B0604030504040204" pitchFamily="34" charset="-120"/>
                        </a:rPr>
                        <a:t>委託勞務費</a:t>
                      </a:r>
                    </a:p>
                  </a:txBody>
                  <a:tcPr marL="17779" marR="17779" marT="0" marB="0" anchor="ctr"/>
                </a:tc>
                <a:tc>
                  <a:txBody>
                    <a:bodyPr/>
                    <a:lstStyle/>
                    <a:p>
                      <a:pPr algn="r">
                        <a:spcAft>
                          <a:spcPts val="0"/>
                        </a:spcAft>
                      </a:pP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ctr" fontAlgn="base">
                        <a:lnSpc>
                          <a:spcPts val="2000"/>
                        </a:lnSpc>
                        <a:spcAft>
                          <a:spcPts val="0"/>
                        </a:spcAft>
                      </a:pPr>
                      <a:r>
                        <a:rPr lang="en-US" altLang="zh-TW" sz="1800" b="1" kern="100" baseline="0" dirty="0">
                          <a:effectLst/>
                          <a:latin typeface="微軟正黑體" panose="020B0604030504040204" pitchFamily="34" charset="-120"/>
                          <a:ea typeface="微軟正黑體" panose="020B0604030504040204" pitchFamily="34" charset="-120"/>
                        </a:rPr>
                        <a:t>%</a:t>
                      </a:r>
                      <a:endParaRPr lang="zh-TW" alt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r">
                        <a:spcAft>
                          <a:spcPts val="0"/>
                        </a:spcAft>
                      </a:pP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r">
                        <a:spcAft>
                          <a:spcPts val="0"/>
                        </a:spcAft>
                      </a:pP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l">
                        <a:spcAft>
                          <a:spcPts val="0"/>
                        </a:spcAft>
                      </a:pP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extLst>
                  <a:ext uri="{0D108BD9-81ED-4DB2-BD59-A6C34878D82A}">
                    <a16:rowId xmlns:a16="http://schemas.microsoft.com/office/drawing/2014/main" val="10005"/>
                  </a:ext>
                </a:extLst>
              </a:tr>
              <a:tr h="343059">
                <a:tc vMerge="1">
                  <a:txBody>
                    <a:bodyPr/>
                    <a:lstStyle/>
                    <a:p>
                      <a:endParaRPr lang="zh-TW" altLang="en-US"/>
                    </a:p>
                  </a:txBody>
                  <a:tcPr/>
                </a:tc>
                <a:tc>
                  <a:txBody>
                    <a:bodyPr/>
                    <a:lstStyle/>
                    <a:p>
                      <a:pPr algn="just">
                        <a:spcAft>
                          <a:spcPts val="0"/>
                        </a:spcAft>
                      </a:pPr>
                      <a:r>
                        <a:rPr lang="zh-TW" sz="1800" b="1" kern="100" dirty="0">
                          <a:effectLst/>
                          <a:latin typeface="微軟正黑體" panose="020B0604030504040204" pitchFamily="34" charset="-120"/>
                          <a:ea typeface="微軟正黑體" panose="020B0604030504040204" pitchFamily="34" charset="-120"/>
                        </a:rPr>
                        <a:t>按日按件計資酬金</a:t>
                      </a:r>
                    </a:p>
                  </a:txBody>
                  <a:tcPr marL="17779" marR="17779" marT="0" marB="0" anchor="ctr"/>
                </a:tc>
                <a:tc>
                  <a:txBody>
                    <a:bodyPr/>
                    <a:lstStyle/>
                    <a:p>
                      <a:pPr algn="r">
                        <a:spcAft>
                          <a:spcPts val="0"/>
                        </a:spcAft>
                      </a:pP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ctr" fontAlgn="base">
                        <a:lnSpc>
                          <a:spcPts val="2000"/>
                        </a:lnSpc>
                        <a:spcAft>
                          <a:spcPts val="0"/>
                        </a:spcAft>
                      </a:pPr>
                      <a:r>
                        <a:rPr lang="en-US" altLang="zh-TW" sz="1800" b="1" kern="100" baseline="0" dirty="0">
                          <a:effectLst/>
                          <a:latin typeface="微軟正黑體" panose="020B0604030504040204" pitchFamily="34" charset="-120"/>
                          <a:ea typeface="微軟正黑體" panose="020B0604030504040204" pitchFamily="34" charset="-120"/>
                        </a:rPr>
                        <a:t>%</a:t>
                      </a:r>
                      <a:endParaRPr lang="zh-TW" alt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r">
                        <a:spcAft>
                          <a:spcPts val="0"/>
                        </a:spcAft>
                      </a:pP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r">
                        <a:lnSpc>
                          <a:spcPct val="90000"/>
                        </a:lnSpc>
                        <a:spcBef>
                          <a:spcPts val="200"/>
                        </a:spcBef>
                        <a:spcAft>
                          <a:spcPts val="100"/>
                        </a:spcAft>
                      </a:pP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l">
                        <a:lnSpc>
                          <a:spcPct val="90000"/>
                        </a:lnSpc>
                        <a:spcBef>
                          <a:spcPts val="200"/>
                        </a:spcBef>
                        <a:spcAft>
                          <a:spcPts val="100"/>
                        </a:spcAft>
                      </a:pP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extLst>
                  <a:ext uri="{0D108BD9-81ED-4DB2-BD59-A6C34878D82A}">
                    <a16:rowId xmlns:a16="http://schemas.microsoft.com/office/drawing/2014/main" val="10006"/>
                  </a:ext>
                </a:extLst>
              </a:tr>
              <a:tr h="343059">
                <a:tc vMerge="1">
                  <a:txBody>
                    <a:bodyPr/>
                    <a:lstStyle/>
                    <a:p>
                      <a:endParaRPr lang="zh-TW" altLang="en-US"/>
                    </a:p>
                  </a:txBody>
                  <a:tcPr/>
                </a:tc>
                <a:tc>
                  <a:txBody>
                    <a:bodyPr/>
                    <a:lstStyle/>
                    <a:p>
                      <a:pPr algn="just">
                        <a:spcAft>
                          <a:spcPts val="0"/>
                        </a:spcAft>
                      </a:pPr>
                      <a:r>
                        <a:rPr lang="zh-TW" sz="1800" b="1" kern="100">
                          <a:effectLst/>
                          <a:latin typeface="微軟正黑體" panose="020B0604030504040204" pitchFamily="34" charset="-120"/>
                          <a:ea typeface="微軟正黑體" panose="020B0604030504040204" pitchFamily="34" charset="-120"/>
                        </a:rPr>
                        <a:t>物品</a:t>
                      </a:r>
                    </a:p>
                  </a:txBody>
                  <a:tcPr marL="17779" marR="17779" marT="0" marB="0" anchor="ctr"/>
                </a:tc>
                <a:tc>
                  <a:txBody>
                    <a:bodyPr/>
                    <a:lstStyle/>
                    <a:p>
                      <a:pPr algn="r">
                        <a:spcAft>
                          <a:spcPts val="0"/>
                        </a:spcAft>
                      </a:pP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ctr" fontAlgn="base">
                        <a:lnSpc>
                          <a:spcPts val="2000"/>
                        </a:lnSpc>
                        <a:spcAft>
                          <a:spcPts val="0"/>
                        </a:spcAft>
                      </a:pPr>
                      <a:r>
                        <a:rPr lang="en-US" altLang="zh-TW" sz="1800" b="1" kern="100" baseline="0">
                          <a:effectLst/>
                          <a:latin typeface="微軟正黑體" panose="020B0604030504040204" pitchFamily="34" charset="-120"/>
                          <a:ea typeface="微軟正黑體" panose="020B0604030504040204" pitchFamily="34" charset="-120"/>
                        </a:rPr>
                        <a:t>%</a:t>
                      </a:r>
                      <a:endParaRPr lang="zh-TW" alt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r">
                        <a:spcAft>
                          <a:spcPts val="0"/>
                        </a:spcAft>
                      </a:pP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r">
                        <a:lnSpc>
                          <a:spcPct val="90000"/>
                        </a:lnSpc>
                        <a:spcBef>
                          <a:spcPts val="200"/>
                        </a:spcBef>
                        <a:spcAft>
                          <a:spcPts val="100"/>
                        </a:spcAft>
                      </a:pP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l">
                        <a:lnSpc>
                          <a:spcPct val="90000"/>
                        </a:lnSpc>
                        <a:spcBef>
                          <a:spcPts val="200"/>
                        </a:spcBef>
                        <a:spcAft>
                          <a:spcPts val="100"/>
                        </a:spcAft>
                      </a:pP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extLst>
                  <a:ext uri="{0D108BD9-81ED-4DB2-BD59-A6C34878D82A}">
                    <a16:rowId xmlns:a16="http://schemas.microsoft.com/office/drawing/2014/main" val="10007"/>
                  </a:ext>
                </a:extLst>
              </a:tr>
              <a:tr h="343059">
                <a:tc vMerge="1">
                  <a:txBody>
                    <a:bodyPr/>
                    <a:lstStyle/>
                    <a:p>
                      <a:endParaRPr lang="zh-TW" altLang="en-US"/>
                    </a:p>
                  </a:txBody>
                  <a:tcPr/>
                </a:tc>
                <a:tc>
                  <a:txBody>
                    <a:bodyPr/>
                    <a:lstStyle/>
                    <a:p>
                      <a:pPr algn="just">
                        <a:spcAft>
                          <a:spcPts val="0"/>
                        </a:spcAft>
                      </a:pPr>
                      <a:r>
                        <a:rPr lang="zh-TW" sz="1800" b="1" kern="100" dirty="0">
                          <a:effectLst/>
                          <a:latin typeface="微軟正黑體" panose="020B0604030504040204" pitchFamily="34" charset="-120"/>
                          <a:ea typeface="微軟正黑體" panose="020B0604030504040204" pitchFamily="34" charset="-120"/>
                        </a:rPr>
                        <a:t>雜支</a:t>
                      </a:r>
                    </a:p>
                  </a:txBody>
                  <a:tcPr marL="17779" marR="17779" marT="0" marB="0" anchor="ctr"/>
                </a:tc>
                <a:tc>
                  <a:txBody>
                    <a:bodyPr/>
                    <a:lstStyle/>
                    <a:p>
                      <a:endParaRPr lang="zh-TW" altLang="en-US" sz="1800" b="1" baseline="0">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ctr" fontAlgn="base">
                        <a:lnSpc>
                          <a:spcPts val="2000"/>
                        </a:lnSpc>
                        <a:spcAft>
                          <a:spcPts val="0"/>
                        </a:spcAft>
                      </a:pPr>
                      <a:r>
                        <a:rPr lang="en-US" altLang="zh-TW" sz="1800" b="1" kern="100" baseline="0">
                          <a:effectLst/>
                          <a:latin typeface="微軟正黑體" panose="020B0604030504040204" pitchFamily="34" charset="-120"/>
                          <a:ea typeface="微軟正黑體" panose="020B0604030504040204" pitchFamily="34" charset="-120"/>
                        </a:rPr>
                        <a:t>%</a:t>
                      </a:r>
                      <a:endParaRPr lang="zh-TW" alt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endParaRPr lang="zh-TW" altLang="en-US" sz="1800" b="1" baseline="0" dirty="0">
                        <a:latin typeface="微軟正黑體" panose="020B0604030504040204" pitchFamily="34" charset="-120"/>
                        <a:ea typeface="微軟正黑體" panose="020B0604030504040204" pitchFamily="34" charset="-120"/>
                      </a:endParaRPr>
                    </a:p>
                  </a:txBody>
                  <a:tcPr marL="17779" marR="17779" marT="0" marB="0" anchor="ctr"/>
                </a:tc>
                <a:tc>
                  <a:txBody>
                    <a:bodyPr/>
                    <a:lstStyle/>
                    <a:p>
                      <a:endParaRPr lang="zh-TW" altLang="en-US" sz="1800" b="1" baseline="0">
                        <a:latin typeface="微軟正黑體" panose="020B0604030504040204" pitchFamily="34" charset="-120"/>
                        <a:ea typeface="微軟正黑體" panose="020B0604030504040204" pitchFamily="34" charset="-120"/>
                      </a:endParaRPr>
                    </a:p>
                  </a:txBody>
                  <a:tcPr marL="17779" marR="17779" marT="0" marB="0" anchor="ctr"/>
                </a:tc>
                <a:tc>
                  <a:txBody>
                    <a:bodyPr/>
                    <a:lstStyle/>
                    <a:p>
                      <a:endParaRPr lang="zh-TW" altLang="en-US" sz="1800" b="1" baseline="0" dirty="0">
                        <a:latin typeface="微軟正黑體" panose="020B0604030504040204" pitchFamily="34" charset="-120"/>
                        <a:ea typeface="微軟正黑體" panose="020B0604030504040204" pitchFamily="34" charset="-120"/>
                      </a:endParaRPr>
                    </a:p>
                  </a:txBody>
                  <a:tcPr marL="17779" marR="17779" marT="0" marB="0" anchor="ctr"/>
                </a:tc>
                <a:extLst>
                  <a:ext uri="{0D108BD9-81ED-4DB2-BD59-A6C34878D82A}">
                    <a16:rowId xmlns:a16="http://schemas.microsoft.com/office/drawing/2014/main" val="10008"/>
                  </a:ext>
                </a:extLst>
              </a:tr>
              <a:tr h="343059">
                <a:tc vMerge="1">
                  <a:txBody>
                    <a:bodyPr/>
                    <a:lstStyle/>
                    <a:p>
                      <a:endParaRPr lang="zh-TW" altLang="en-US"/>
                    </a:p>
                  </a:txBody>
                  <a:tcPr/>
                </a:tc>
                <a:tc>
                  <a:txBody>
                    <a:bodyPr/>
                    <a:lstStyle/>
                    <a:p>
                      <a:pPr algn="just">
                        <a:spcAft>
                          <a:spcPts val="0"/>
                        </a:spcAft>
                      </a:pPr>
                      <a:r>
                        <a:rPr lang="zh-TW" sz="1800" b="1" kern="100">
                          <a:effectLst/>
                          <a:latin typeface="微軟正黑體" panose="020B0604030504040204" pitchFamily="34" charset="-120"/>
                          <a:ea typeface="微軟正黑體" panose="020B0604030504040204" pitchFamily="34" charset="-120"/>
                        </a:rPr>
                        <a:t>資訊服務</a:t>
                      </a:r>
                    </a:p>
                  </a:txBody>
                  <a:tcPr marL="17779" marR="17779" marT="0" marB="0" anchor="ctr"/>
                </a:tc>
                <a:tc>
                  <a:txBody>
                    <a:bodyPr/>
                    <a:lstStyle/>
                    <a:p>
                      <a:pPr algn="r">
                        <a:spcAft>
                          <a:spcPts val="0"/>
                        </a:spcAft>
                      </a:pP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ctr" fontAlgn="base">
                        <a:lnSpc>
                          <a:spcPts val="2000"/>
                        </a:lnSpc>
                        <a:spcAft>
                          <a:spcPts val="0"/>
                        </a:spcAft>
                      </a:pPr>
                      <a:r>
                        <a:rPr lang="en-US" altLang="zh-TW" sz="1800" b="1" kern="100" baseline="0">
                          <a:effectLst/>
                          <a:latin typeface="微軟正黑體" panose="020B0604030504040204" pitchFamily="34" charset="-120"/>
                          <a:ea typeface="微軟正黑體" panose="020B0604030504040204" pitchFamily="34" charset="-120"/>
                        </a:rPr>
                        <a:t>%</a:t>
                      </a:r>
                      <a:endParaRPr lang="zh-TW" alt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r">
                        <a:spcAft>
                          <a:spcPts val="0"/>
                        </a:spcAft>
                      </a:pP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r">
                        <a:lnSpc>
                          <a:spcPct val="90000"/>
                        </a:lnSpc>
                        <a:spcBef>
                          <a:spcPts val="200"/>
                        </a:spcBef>
                        <a:spcAft>
                          <a:spcPts val="100"/>
                        </a:spcAft>
                      </a:pP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l">
                        <a:lnSpc>
                          <a:spcPct val="90000"/>
                        </a:lnSpc>
                        <a:spcBef>
                          <a:spcPts val="200"/>
                        </a:spcBef>
                        <a:spcAft>
                          <a:spcPts val="100"/>
                        </a:spcAft>
                      </a:pP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extLst>
                  <a:ext uri="{0D108BD9-81ED-4DB2-BD59-A6C34878D82A}">
                    <a16:rowId xmlns:a16="http://schemas.microsoft.com/office/drawing/2014/main" val="10009"/>
                  </a:ext>
                </a:extLst>
              </a:tr>
              <a:tr h="343059">
                <a:tc vMerge="1">
                  <a:txBody>
                    <a:bodyPr/>
                    <a:lstStyle/>
                    <a:p>
                      <a:endParaRPr lang="zh-TW" altLang="en-US"/>
                    </a:p>
                  </a:txBody>
                  <a:tcPr/>
                </a:tc>
                <a:tc>
                  <a:txBody>
                    <a:bodyPr/>
                    <a:lstStyle/>
                    <a:p>
                      <a:pPr algn="just">
                        <a:spcAft>
                          <a:spcPts val="0"/>
                        </a:spcAft>
                      </a:pPr>
                      <a:r>
                        <a:rPr lang="zh-TW" sz="1800" b="1" kern="100" dirty="0">
                          <a:effectLst/>
                          <a:latin typeface="微軟正黑體" panose="020B0604030504040204" pitchFamily="34" charset="-120"/>
                          <a:ea typeface="微軟正黑體" panose="020B0604030504040204" pitchFamily="34" charset="-120"/>
                        </a:rPr>
                        <a:t>國內旅費</a:t>
                      </a:r>
                    </a:p>
                  </a:txBody>
                  <a:tcPr marL="17779" marR="17779" marT="0" marB="0" anchor="ctr"/>
                </a:tc>
                <a:tc>
                  <a:txBody>
                    <a:bodyPr/>
                    <a:lstStyle/>
                    <a:p>
                      <a:pPr algn="r">
                        <a:spcAft>
                          <a:spcPts val="0"/>
                        </a:spcAft>
                      </a:pP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ctr" fontAlgn="base">
                        <a:lnSpc>
                          <a:spcPts val="2000"/>
                        </a:lnSpc>
                        <a:spcAft>
                          <a:spcPts val="0"/>
                        </a:spcAft>
                      </a:pPr>
                      <a:r>
                        <a:rPr lang="en-US" altLang="zh-TW" sz="1800" b="1" kern="100" baseline="0">
                          <a:effectLst/>
                          <a:latin typeface="微軟正黑體" panose="020B0604030504040204" pitchFamily="34" charset="-120"/>
                          <a:ea typeface="微軟正黑體" panose="020B0604030504040204" pitchFamily="34" charset="-120"/>
                        </a:rPr>
                        <a:t>%</a:t>
                      </a:r>
                      <a:endParaRPr lang="zh-TW" alt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r">
                        <a:spcAft>
                          <a:spcPts val="0"/>
                        </a:spcAft>
                      </a:pP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r">
                        <a:lnSpc>
                          <a:spcPct val="90000"/>
                        </a:lnSpc>
                        <a:spcBef>
                          <a:spcPts val="200"/>
                        </a:spcBef>
                        <a:spcAft>
                          <a:spcPts val="100"/>
                        </a:spcAft>
                      </a:pP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l">
                        <a:lnSpc>
                          <a:spcPct val="90000"/>
                        </a:lnSpc>
                        <a:spcBef>
                          <a:spcPts val="200"/>
                        </a:spcBef>
                        <a:spcAft>
                          <a:spcPts val="100"/>
                        </a:spcAft>
                      </a:pP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extLst>
                  <a:ext uri="{0D108BD9-81ED-4DB2-BD59-A6C34878D82A}">
                    <a16:rowId xmlns:a16="http://schemas.microsoft.com/office/drawing/2014/main" val="10010"/>
                  </a:ext>
                </a:extLst>
              </a:tr>
              <a:tr h="397585">
                <a:tc gridSpan="2">
                  <a:txBody>
                    <a:bodyPr/>
                    <a:lstStyle/>
                    <a:p>
                      <a:pPr algn="ctr">
                        <a:lnSpc>
                          <a:spcPct val="90000"/>
                        </a:lnSpc>
                        <a:spcBef>
                          <a:spcPts val="200"/>
                        </a:spcBef>
                        <a:spcAft>
                          <a:spcPts val="100"/>
                        </a:spcAft>
                      </a:pPr>
                      <a:r>
                        <a:rPr lang="zh-TW" sz="1800" b="1" kern="100" dirty="0">
                          <a:effectLst/>
                          <a:latin typeface="微軟正黑體" panose="020B0604030504040204" pitchFamily="34" charset="-120"/>
                          <a:ea typeface="微軟正黑體" panose="020B0604030504040204" pitchFamily="34" charset="-120"/>
                        </a:rPr>
                        <a:t>計畫總經費</a:t>
                      </a:r>
                    </a:p>
                  </a:txBody>
                  <a:tcPr marL="17779" marR="17779" marT="0" marB="0" anchor="ctr"/>
                </a:tc>
                <a:tc hMerge="1">
                  <a:txBody>
                    <a:bodyPr/>
                    <a:lstStyle/>
                    <a:p>
                      <a:endParaRPr lang="zh-TW" altLang="en-US"/>
                    </a:p>
                  </a:txBody>
                  <a:tcPr/>
                </a:tc>
                <a:tc>
                  <a:txBody>
                    <a:bodyPr/>
                    <a:lstStyle/>
                    <a:p>
                      <a:pPr algn="r">
                        <a:lnSpc>
                          <a:spcPct val="90000"/>
                        </a:lnSpc>
                        <a:spcBef>
                          <a:spcPts val="200"/>
                        </a:spcBef>
                        <a:spcAft>
                          <a:spcPts val="100"/>
                        </a:spcAft>
                      </a:pP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ctr" fontAlgn="base">
                        <a:lnSpc>
                          <a:spcPts val="2000"/>
                        </a:lnSpc>
                        <a:spcAft>
                          <a:spcPts val="0"/>
                        </a:spcAft>
                      </a:pPr>
                      <a:r>
                        <a:rPr lang="en-US" altLang="zh-TW" sz="1800" b="1" kern="100" baseline="0" dirty="0">
                          <a:effectLst/>
                          <a:latin typeface="微軟正黑體" panose="020B0604030504040204" pitchFamily="34" charset="-120"/>
                          <a:ea typeface="微軟正黑體" panose="020B0604030504040204" pitchFamily="34" charset="-120"/>
                        </a:rPr>
                        <a:t>%</a:t>
                      </a:r>
                      <a:endParaRPr lang="zh-TW" alt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r">
                        <a:lnSpc>
                          <a:spcPct val="90000"/>
                        </a:lnSpc>
                        <a:spcBef>
                          <a:spcPts val="200"/>
                        </a:spcBef>
                        <a:spcAft>
                          <a:spcPts val="100"/>
                        </a:spcAft>
                      </a:pP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r">
                        <a:spcAft>
                          <a:spcPts val="0"/>
                        </a:spcAft>
                      </a:pP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tc>
                  <a:txBody>
                    <a:bodyPr/>
                    <a:lstStyle/>
                    <a:p>
                      <a:pPr algn="r">
                        <a:spcAft>
                          <a:spcPts val="0"/>
                        </a:spcAft>
                      </a:pPr>
                      <a:endParaRPr lang="zh-TW" sz="1800" b="1" kern="100" baseline="0" dirty="0">
                        <a:effectLst/>
                        <a:latin typeface="微軟正黑體" panose="020B0604030504040204" pitchFamily="34" charset="-120"/>
                        <a:ea typeface="微軟正黑體" panose="020B0604030504040204" pitchFamily="34" charset="-120"/>
                      </a:endParaRPr>
                    </a:p>
                  </a:txBody>
                  <a:tcPr marL="17779" marR="17779" marT="0" marB="0" anchor="ctr"/>
                </a:tc>
                <a:extLst>
                  <a:ext uri="{0D108BD9-81ED-4DB2-BD59-A6C34878D82A}">
                    <a16:rowId xmlns:a16="http://schemas.microsoft.com/office/drawing/2014/main" val="10011"/>
                  </a:ext>
                </a:extLst>
              </a:tr>
            </a:tbl>
          </a:graphicData>
        </a:graphic>
      </p:graphicFrame>
      <p:sp>
        <p:nvSpPr>
          <p:cNvPr id="5" name="文字方塊 4">
            <a:extLst>
              <a:ext uri="{FF2B5EF4-FFF2-40B4-BE49-F238E27FC236}">
                <a16:creationId xmlns:a16="http://schemas.microsoft.com/office/drawing/2014/main" id="{775FFDAE-168C-4C95-BB80-012851C67E98}"/>
              </a:ext>
            </a:extLst>
          </p:cNvPr>
          <p:cNvSpPr txBox="1"/>
          <p:nvPr/>
        </p:nvSpPr>
        <p:spPr>
          <a:xfrm>
            <a:off x="3010800" y="5366013"/>
            <a:ext cx="6091880" cy="1200329"/>
          </a:xfrm>
          <a:prstGeom prst="rect">
            <a:avLst/>
          </a:prstGeom>
          <a:noFill/>
        </p:spPr>
        <p:txBody>
          <a:bodyPr wrap="square" rtlCol="0">
            <a:spAutoFit/>
          </a:bodyPr>
          <a:lstStyle/>
          <a:p>
            <a:r>
              <a:rPr lang="en-US" altLang="zh-TW">
                <a:solidFill>
                  <a:srgbClr val="FF0000"/>
                </a:solidFill>
                <a:latin typeface="微軟正黑體" panose="020B0604030504040204" pitchFamily="34" charset="-120"/>
                <a:ea typeface="微軟正黑體" panose="020B0604030504040204" pitchFamily="34" charset="-120"/>
              </a:rPr>
              <a:t>1.</a:t>
            </a:r>
            <a:r>
              <a:rPr lang="zh-TW" altLang="en-US">
                <a:solidFill>
                  <a:srgbClr val="FF0000"/>
                </a:solidFill>
                <a:latin typeface="微軟正黑體" panose="020B0604030504040204" pitchFamily="34" charset="-120"/>
                <a:ea typeface="微軟正黑體" panose="020B0604030504040204" pitchFamily="34" charset="-120"/>
              </a:rPr>
              <a:t>委託勞務費以不超過總經費</a:t>
            </a:r>
            <a:r>
              <a:rPr lang="en-US" altLang="zh-TW">
                <a:solidFill>
                  <a:srgbClr val="FF0000"/>
                </a:solidFill>
                <a:latin typeface="微軟正黑體" panose="020B0604030504040204" pitchFamily="34" charset="-120"/>
                <a:ea typeface="微軟正黑體" panose="020B0604030504040204" pitchFamily="34" charset="-120"/>
              </a:rPr>
              <a:t>50%</a:t>
            </a:r>
            <a:r>
              <a:rPr lang="zh-TW" altLang="en-US">
                <a:solidFill>
                  <a:srgbClr val="FF0000"/>
                </a:solidFill>
                <a:latin typeface="微軟正黑體" panose="020B0604030504040204" pitchFamily="34" charset="-120"/>
                <a:ea typeface="微軟正黑體" panose="020B0604030504040204" pitchFamily="34" charset="-120"/>
              </a:rPr>
              <a:t>為原則。</a:t>
            </a:r>
            <a:endParaRPr lang="en-US" altLang="zh-TW">
              <a:solidFill>
                <a:srgbClr val="FF0000"/>
              </a:solidFill>
              <a:latin typeface="微軟正黑體" panose="020B0604030504040204" pitchFamily="34" charset="-120"/>
              <a:ea typeface="微軟正黑體" panose="020B0604030504040204" pitchFamily="34" charset="-120"/>
            </a:endParaRPr>
          </a:p>
          <a:p>
            <a:r>
              <a:rPr lang="en-US" altLang="zh-TW">
                <a:solidFill>
                  <a:srgbClr val="FF0000"/>
                </a:solidFill>
                <a:latin typeface="微軟正黑體" panose="020B0604030504040204" pitchFamily="34" charset="-120"/>
                <a:ea typeface="微軟正黑體" panose="020B0604030504040204" pitchFamily="34" charset="-120"/>
              </a:rPr>
              <a:t>2.雜支以不超過</a:t>
            </a:r>
            <a:r>
              <a:rPr lang="zh-TW" altLang="en-US">
                <a:solidFill>
                  <a:srgbClr val="FF0000"/>
                </a:solidFill>
                <a:latin typeface="微軟正黑體" panose="020B0604030504040204" pitchFamily="34" charset="-120"/>
                <a:ea typeface="微軟正黑體" panose="020B0604030504040204" pitchFamily="34" charset="-120"/>
              </a:rPr>
              <a:t>總經費</a:t>
            </a:r>
            <a:r>
              <a:rPr lang="en-US" altLang="zh-TW">
                <a:solidFill>
                  <a:srgbClr val="FF0000"/>
                </a:solidFill>
                <a:latin typeface="微軟正黑體" panose="020B0604030504040204" pitchFamily="34" charset="-120"/>
                <a:ea typeface="微軟正黑體" panose="020B0604030504040204" pitchFamily="34" charset="-120"/>
              </a:rPr>
              <a:t>10%為原則。</a:t>
            </a:r>
            <a:endParaRPr lang="en-US" altLang="zh-TW" b="1">
              <a:solidFill>
                <a:srgbClr val="FF0000"/>
              </a:solidFill>
              <a:latin typeface="微軟正黑體" panose="020B0604030504040204" pitchFamily="34" charset="-120"/>
              <a:ea typeface="微軟正黑體" panose="020B0604030504040204" pitchFamily="34" charset="-120"/>
            </a:endParaRPr>
          </a:p>
          <a:p>
            <a:r>
              <a:rPr lang="en-US" altLang="zh-TW">
                <a:solidFill>
                  <a:srgbClr val="FF0000"/>
                </a:solidFill>
                <a:latin typeface="微軟正黑體" panose="020B0604030504040204" pitchFamily="34" charset="-120"/>
                <a:ea typeface="微軟正黑體" panose="020B0604030504040204" pitchFamily="34" charset="-120"/>
              </a:rPr>
              <a:t>3.</a:t>
            </a:r>
            <a:r>
              <a:rPr lang="zh-TW" altLang="en-US">
                <a:solidFill>
                  <a:srgbClr val="FF0000"/>
                </a:solidFill>
                <a:latin typeface="微軟正黑體" panose="020B0604030504040204" pitchFamily="34" charset="-120"/>
                <a:ea typeface="微軟正黑體" panose="020B0604030504040204" pitchFamily="34" charset="-120"/>
              </a:rPr>
              <a:t>請印出本頁，務必</a:t>
            </a:r>
            <a:r>
              <a:rPr lang="zh-TW" altLang="en-US" dirty="0">
                <a:solidFill>
                  <a:srgbClr val="FF0000"/>
                </a:solidFill>
                <a:latin typeface="微軟正黑體" panose="020B0604030504040204" pitchFamily="34" charset="-120"/>
                <a:ea typeface="微軟正黑體" panose="020B0604030504040204" pitchFamily="34" charset="-120"/>
              </a:rPr>
              <a:t>簽名用印</a:t>
            </a:r>
            <a:r>
              <a:rPr lang="en-US" altLang="zh-TW" dirty="0">
                <a:solidFill>
                  <a:srgbClr val="FF0000"/>
                </a:solidFill>
                <a:latin typeface="微軟正黑體" panose="020B0604030504040204" pitchFamily="34" charset="-120"/>
                <a:ea typeface="微軟正黑體" panose="020B0604030504040204" pitchFamily="34" charset="-120"/>
              </a:rPr>
              <a:t>(</a:t>
            </a:r>
            <a:r>
              <a:rPr lang="zh-TW" altLang="en-US" dirty="0">
                <a:solidFill>
                  <a:srgbClr val="FF0000"/>
                </a:solidFill>
                <a:latin typeface="微軟正黑體" panose="020B0604030504040204" pitchFamily="34" charset="-120"/>
                <a:ea typeface="微軟正黑體" panose="020B0604030504040204" pitchFamily="34" charset="-120"/>
              </a:rPr>
              <a:t>個人</a:t>
            </a:r>
            <a:r>
              <a:rPr lang="en-US" altLang="zh-TW" dirty="0">
                <a:solidFill>
                  <a:srgbClr val="FF0000"/>
                </a:solidFill>
                <a:latin typeface="微軟正黑體" panose="020B0604030504040204" pitchFamily="34" charset="-120"/>
                <a:ea typeface="微軟正黑體" panose="020B0604030504040204" pitchFamily="34" charset="-120"/>
              </a:rPr>
              <a:t>)</a:t>
            </a:r>
            <a:r>
              <a:rPr lang="zh-TW" altLang="en-US" dirty="0">
                <a:solidFill>
                  <a:srgbClr val="FF0000"/>
                </a:solidFill>
                <a:latin typeface="微軟正黑體" panose="020B0604030504040204" pitchFamily="34" charset="-120"/>
                <a:ea typeface="微軟正黑體" panose="020B0604030504040204" pitchFamily="34" charset="-120"/>
              </a:rPr>
              <a:t>或用大小章</a:t>
            </a:r>
            <a:r>
              <a:rPr lang="en-US" altLang="zh-TW" dirty="0">
                <a:solidFill>
                  <a:srgbClr val="FF0000"/>
                </a:solidFill>
                <a:latin typeface="微軟正黑體" panose="020B0604030504040204" pitchFamily="34" charset="-120"/>
                <a:ea typeface="微軟正黑體" panose="020B0604030504040204" pitchFamily="34" charset="-120"/>
              </a:rPr>
              <a:t>(</a:t>
            </a:r>
            <a:r>
              <a:rPr lang="zh-TW" altLang="en-US" dirty="0">
                <a:solidFill>
                  <a:srgbClr val="FF0000"/>
                </a:solidFill>
                <a:latin typeface="微軟正黑體" panose="020B0604030504040204" pitchFamily="34" charset="-120"/>
                <a:ea typeface="微軟正黑體" panose="020B0604030504040204" pitchFamily="34" charset="-120"/>
              </a:rPr>
              <a:t>公司</a:t>
            </a:r>
            <a:r>
              <a:rPr lang="zh-TW" altLang="en-US">
                <a:solidFill>
                  <a:srgbClr val="FF0000"/>
                </a:solidFill>
                <a:latin typeface="微軟正黑體" panose="020B0604030504040204" pitchFamily="34" charset="-120"/>
                <a:ea typeface="微軟正黑體" panose="020B0604030504040204" pitchFamily="34" charset="-120"/>
              </a:rPr>
              <a:t>行號</a:t>
            </a:r>
            <a:r>
              <a:rPr lang="en-US" altLang="zh-TW">
                <a:solidFill>
                  <a:srgbClr val="FF0000"/>
                </a:solidFill>
                <a:latin typeface="微軟正黑體" panose="020B0604030504040204" pitchFamily="34" charset="-120"/>
                <a:ea typeface="微軟正黑體" panose="020B0604030504040204" pitchFamily="34" charset="-120"/>
              </a:rPr>
              <a:t>)</a:t>
            </a:r>
            <a:endParaRPr lang="en-US" altLang="zh-TW" dirty="0">
              <a:solidFill>
                <a:srgbClr val="FF0000"/>
              </a:solidFill>
              <a:latin typeface="微軟正黑體" panose="020B0604030504040204" pitchFamily="34" charset="-120"/>
              <a:ea typeface="微軟正黑體" panose="020B0604030504040204" pitchFamily="34" charset="-120"/>
            </a:endParaRPr>
          </a:p>
          <a:p>
            <a:r>
              <a:rPr lang="en-US" altLang="zh-TW">
                <a:solidFill>
                  <a:srgbClr val="FF0000"/>
                </a:solidFill>
                <a:latin typeface="微軟正黑體" panose="020B0604030504040204" pitchFamily="34" charset="-120"/>
                <a:ea typeface="微軟正黑體" panose="020B0604030504040204" pitchFamily="34" charset="-120"/>
              </a:rPr>
              <a:t>4.</a:t>
            </a:r>
            <a:r>
              <a:rPr lang="zh-TW" altLang="en-US">
                <a:solidFill>
                  <a:srgbClr val="FF0000"/>
                </a:solidFill>
                <a:latin typeface="微軟正黑體" panose="020B0604030504040204" pitchFamily="34" charset="-120"/>
                <a:ea typeface="微軟正黑體" panose="020B0604030504040204" pitchFamily="34" charset="-120"/>
              </a:rPr>
              <a:t>單位</a:t>
            </a:r>
            <a:r>
              <a:rPr lang="zh-TW" altLang="en-US" dirty="0">
                <a:solidFill>
                  <a:srgbClr val="FF0000"/>
                </a:solidFill>
                <a:latin typeface="微軟正黑體" panose="020B0604030504040204" pitchFamily="34" charset="-120"/>
                <a:ea typeface="微軟正黑體" panose="020B0604030504040204" pitchFamily="34" charset="-120"/>
              </a:rPr>
              <a:t>請四捨五入至</a:t>
            </a:r>
            <a:r>
              <a:rPr lang="zh-TW" altLang="en-US">
                <a:solidFill>
                  <a:srgbClr val="FF0000"/>
                </a:solidFill>
                <a:latin typeface="微軟正黑體" panose="020B0604030504040204" pitchFamily="34" charset="-120"/>
                <a:ea typeface="微軟正黑體" panose="020B0604030504040204" pitchFamily="34" charset="-120"/>
              </a:rPr>
              <a:t>千元</a:t>
            </a:r>
            <a:endParaRPr lang="zh-TW" altLang="en-US" dirty="0">
              <a:solidFill>
                <a:srgbClr val="FF0000"/>
              </a:solidFill>
              <a:latin typeface="微軟正黑體" panose="020B0604030504040204" pitchFamily="34" charset="-120"/>
              <a:ea typeface="微軟正黑體" panose="020B0604030504040204" pitchFamily="34" charset="-120"/>
            </a:endParaRPr>
          </a:p>
        </p:txBody>
      </p:sp>
      <p:sp>
        <p:nvSpPr>
          <p:cNvPr id="6" name="矩形 5">
            <a:extLst>
              <a:ext uri="{FF2B5EF4-FFF2-40B4-BE49-F238E27FC236}">
                <a16:creationId xmlns:a16="http://schemas.microsoft.com/office/drawing/2014/main" id="{FD0211F2-C980-4D0C-A2B1-A3C03DF38A4E}"/>
              </a:ext>
            </a:extLst>
          </p:cNvPr>
          <p:cNvSpPr/>
          <p:nvPr/>
        </p:nvSpPr>
        <p:spPr>
          <a:xfrm>
            <a:off x="1157648" y="5366013"/>
            <a:ext cx="1798320" cy="120032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zh-TW" altLang="en-US"/>
          </a:p>
        </p:txBody>
      </p:sp>
      <p:sp>
        <p:nvSpPr>
          <p:cNvPr id="8" name="文字方塊 2">
            <a:extLst>
              <a:ext uri="{FF2B5EF4-FFF2-40B4-BE49-F238E27FC236}">
                <a16:creationId xmlns:a16="http://schemas.microsoft.com/office/drawing/2014/main" id="{C80B7551-D5AC-475C-8AE1-6B365E7D80C0}"/>
              </a:ext>
            </a:extLst>
          </p:cNvPr>
          <p:cNvSpPr txBox="1">
            <a:spLocks noChangeArrowheads="1"/>
          </p:cNvSpPr>
          <p:nvPr/>
        </p:nvSpPr>
        <p:spPr bwMode="auto">
          <a:xfrm>
            <a:off x="1293855" y="6400413"/>
            <a:ext cx="1525905" cy="276999"/>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algn="ctr">
              <a:spcAft>
                <a:spcPts val="0"/>
              </a:spcAft>
            </a:pPr>
            <a:r>
              <a:rPr lang="en-US" sz="1200" kern="100" dirty="0">
                <a:effectLst/>
                <a:latin typeface="Callibri"/>
                <a:ea typeface="微軟正黑體" panose="020B0604030504040204" pitchFamily="34" charset="-120"/>
                <a:cs typeface="Times New Roman" panose="02020603050405020304" pitchFamily="18" charset="0"/>
              </a:rPr>
              <a:t>(</a:t>
            </a:r>
            <a:r>
              <a:rPr lang="zh-TW" sz="1200" kern="100" dirty="0">
                <a:effectLst/>
                <a:latin typeface="Callibri"/>
                <a:ea typeface="微軟正黑體" panose="020B0604030504040204" pitchFamily="34" charset="-120"/>
                <a:cs typeface="Times New Roman" panose="02020603050405020304" pitchFamily="18" charset="0"/>
              </a:rPr>
              <a:t>申請人簽章及用印</a:t>
            </a:r>
            <a:r>
              <a:rPr lang="en-US" sz="1200" kern="100" dirty="0">
                <a:effectLst/>
                <a:latin typeface="Callibri"/>
                <a:ea typeface="微軟正黑體" panose="020B0604030504040204" pitchFamily="34" charset="-120"/>
                <a:cs typeface="Times New Roman" panose="02020603050405020304" pitchFamily="18" charset="0"/>
              </a:rPr>
              <a:t>)</a:t>
            </a:r>
            <a:endParaRPr lang="zh-TW" sz="1200" kern="100" dirty="0">
              <a:effectLst/>
              <a:latin typeface="Callibri"/>
              <a:ea typeface="微軟正黑體" panose="020B0604030504040204" pitchFamily="34" charset="-120"/>
              <a:cs typeface="Times New Roman" panose="02020603050405020304" pitchFamily="18" charset="0"/>
            </a:endParaRPr>
          </a:p>
        </p:txBody>
      </p:sp>
      <p:sp>
        <p:nvSpPr>
          <p:cNvPr id="9" name="矩形 8">
            <a:extLst>
              <a:ext uri="{FF2B5EF4-FFF2-40B4-BE49-F238E27FC236}">
                <a16:creationId xmlns:a16="http://schemas.microsoft.com/office/drawing/2014/main" id="{115C87D0-19AC-4CA4-9268-BA5107AF7291}"/>
              </a:ext>
            </a:extLst>
          </p:cNvPr>
          <p:cNvSpPr/>
          <p:nvPr/>
        </p:nvSpPr>
        <p:spPr>
          <a:xfrm>
            <a:off x="3797197" y="633940"/>
            <a:ext cx="1338828" cy="369332"/>
          </a:xfrm>
          <a:prstGeom prst="rect">
            <a:avLst/>
          </a:prstGeom>
        </p:spPr>
        <p:txBody>
          <a:bodyPr wrap="none">
            <a:spAutoFit/>
          </a:bodyPr>
          <a:lstStyle/>
          <a:p>
            <a:r>
              <a:rPr lang="zh-TW" altLang="en-US" b="1">
                <a:solidFill>
                  <a:srgbClr val="FF0000"/>
                </a:solidFill>
                <a:latin typeface="微軟正黑體" panose="020B0604030504040204" pitchFamily="34" charset="-120"/>
                <a:ea typeface="微軟正黑體" panose="020B0604030504040204" pitchFamily="34" charset="-120"/>
              </a:rPr>
              <a:t>單位：千元</a:t>
            </a:r>
            <a:endParaRPr lang="zh-TW" altLang="en-US" b="1"/>
          </a:p>
        </p:txBody>
      </p:sp>
    </p:spTree>
    <p:extLst>
      <p:ext uri="{BB962C8B-B14F-4D97-AF65-F5344CB8AC3E}">
        <p14:creationId xmlns:p14="http://schemas.microsoft.com/office/powerpoint/2010/main" val="1518139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8C221BFA-C738-4A96-A365-E12AEB98E488}"/>
              </a:ext>
            </a:extLst>
          </p:cNvPr>
          <p:cNvSpPr>
            <a:spLocks noGrp="1"/>
          </p:cNvSpPr>
          <p:nvPr>
            <p:ph type="sldNum" sz="quarter" idx="12"/>
          </p:nvPr>
        </p:nvSpPr>
        <p:spPr/>
        <p:txBody>
          <a:bodyPr/>
          <a:lstStyle/>
          <a:p>
            <a:fld id="{85FB6BB9-40D6-481A-8F86-7F2774A6B859}" type="slidenum">
              <a:rPr lang="zh-TW" altLang="en-US" smtClean="0"/>
              <a:t>12</a:t>
            </a:fld>
            <a:endParaRPr lang="zh-TW" altLang="en-US"/>
          </a:p>
        </p:txBody>
      </p:sp>
      <p:sp>
        <p:nvSpPr>
          <p:cNvPr id="3" name="矩形 2">
            <a:extLst>
              <a:ext uri="{FF2B5EF4-FFF2-40B4-BE49-F238E27FC236}">
                <a16:creationId xmlns:a16="http://schemas.microsoft.com/office/drawing/2014/main" id="{78E9414B-4568-45ED-84B9-C586BA21BA85}"/>
              </a:ext>
            </a:extLst>
          </p:cNvPr>
          <p:cNvSpPr/>
          <p:nvPr/>
        </p:nvSpPr>
        <p:spPr>
          <a:xfrm>
            <a:off x="471809" y="403609"/>
            <a:ext cx="2339102" cy="523220"/>
          </a:xfrm>
          <a:prstGeom prst="rect">
            <a:avLst/>
          </a:prstGeom>
        </p:spPr>
        <p:txBody>
          <a:bodyPr wrap="none">
            <a:spAutoFit/>
          </a:bodyPr>
          <a:lstStyle/>
          <a:p>
            <a:r>
              <a:rPr lang="zh-TW" altLang="en-US" sz="2800" b="1">
                <a:latin typeface="微軟正黑體" panose="020B0604030504040204" pitchFamily="34" charset="-120"/>
                <a:ea typeface="微軟正黑體" panose="020B0604030504040204" pitchFamily="34" charset="-120"/>
              </a:rPr>
              <a:t>陸、預期效益</a:t>
            </a:r>
            <a:endParaRPr lang="zh-TW" altLang="en-US" sz="2800" dirty="0">
              <a:latin typeface="微軟正黑體" panose="020B0604030504040204" pitchFamily="34" charset="-120"/>
              <a:ea typeface="微軟正黑體" panose="020B0604030504040204" pitchFamily="34" charset="-120"/>
            </a:endParaRPr>
          </a:p>
        </p:txBody>
      </p:sp>
      <p:sp>
        <p:nvSpPr>
          <p:cNvPr id="4" name="矩形 3">
            <a:extLst>
              <a:ext uri="{FF2B5EF4-FFF2-40B4-BE49-F238E27FC236}">
                <a16:creationId xmlns:a16="http://schemas.microsoft.com/office/drawing/2014/main" id="{FF7A1FFF-C316-4889-9880-9160D1A31852}"/>
              </a:ext>
            </a:extLst>
          </p:cNvPr>
          <p:cNvSpPr/>
          <p:nvPr/>
        </p:nvSpPr>
        <p:spPr>
          <a:xfrm>
            <a:off x="595379" y="926829"/>
            <a:ext cx="8424936" cy="461665"/>
          </a:xfrm>
          <a:prstGeom prst="rect">
            <a:avLst/>
          </a:prstGeom>
        </p:spPr>
        <p:txBody>
          <a:bodyPr wrap="square">
            <a:spAutoFit/>
          </a:bodyPr>
          <a:lstStyle/>
          <a:p>
            <a:r>
              <a:rPr lang="zh-TW" altLang="en-US" sz="2400" b="1">
                <a:latin typeface="微軟正黑體" panose="020B0604030504040204" pitchFamily="34" charset="-120"/>
                <a:ea typeface="微軟正黑體" panose="020B0604030504040204" pitchFamily="34" charset="-120"/>
              </a:rPr>
              <a:t>一、量化效益</a:t>
            </a:r>
            <a:endParaRPr lang="en-US" altLang="zh-TW" b="1" dirty="0">
              <a:solidFill>
                <a:srgbClr val="FF0000"/>
              </a:solidFill>
              <a:latin typeface="微軟正黑體" panose="020B0604030504040204" pitchFamily="34" charset="-120"/>
              <a:ea typeface="微軟正黑體" panose="020B0604030504040204" pitchFamily="34" charset="-120"/>
            </a:endParaRPr>
          </a:p>
        </p:txBody>
      </p:sp>
      <p:graphicFrame>
        <p:nvGraphicFramePr>
          <p:cNvPr id="5" name="表格 4">
            <a:extLst>
              <a:ext uri="{FF2B5EF4-FFF2-40B4-BE49-F238E27FC236}">
                <a16:creationId xmlns:a16="http://schemas.microsoft.com/office/drawing/2014/main" id="{4F9D2619-E127-47A7-8569-5797D9DE9B73}"/>
              </a:ext>
            </a:extLst>
          </p:cNvPr>
          <p:cNvGraphicFramePr>
            <a:graphicFrameLocks noGrp="1"/>
          </p:cNvGraphicFramePr>
          <p:nvPr>
            <p:extLst>
              <p:ext uri="{D42A27DB-BD31-4B8C-83A1-F6EECF244321}">
                <p14:modId xmlns:p14="http://schemas.microsoft.com/office/powerpoint/2010/main" val="1621177525"/>
              </p:ext>
            </p:extLst>
          </p:nvPr>
        </p:nvGraphicFramePr>
        <p:xfrm>
          <a:off x="595379" y="1388493"/>
          <a:ext cx="8013525" cy="4648904"/>
        </p:xfrm>
        <a:graphic>
          <a:graphicData uri="http://schemas.openxmlformats.org/drawingml/2006/table">
            <a:tbl>
              <a:tblPr>
                <a:tableStyleId>{5940675A-B579-460E-94D1-54222C63F5DA}</a:tableStyleId>
              </a:tblPr>
              <a:tblGrid>
                <a:gridCol w="1074395">
                  <a:extLst>
                    <a:ext uri="{9D8B030D-6E8A-4147-A177-3AD203B41FA5}">
                      <a16:colId xmlns:a16="http://schemas.microsoft.com/office/drawing/2014/main" val="20000"/>
                    </a:ext>
                  </a:extLst>
                </a:gridCol>
                <a:gridCol w="1331843">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gridCol w="1035287">
                  <a:extLst>
                    <a:ext uri="{9D8B030D-6E8A-4147-A177-3AD203B41FA5}">
                      <a16:colId xmlns:a16="http://schemas.microsoft.com/office/drawing/2014/main" val="20004"/>
                    </a:ext>
                  </a:extLst>
                </a:gridCol>
              </a:tblGrid>
              <a:tr h="396186">
                <a:tc gridSpan="2">
                  <a:txBody>
                    <a:bodyPr/>
                    <a:lstStyle/>
                    <a:p>
                      <a:pPr algn="ctr">
                        <a:lnSpc>
                          <a:spcPts val="2000"/>
                        </a:lnSpc>
                        <a:spcAft>
                          <a:spcPts val="0"/>
                        </a:spcAft>
                      </a:pPr>
                      <a:r>
                        <a:rPr lang="zh-TW" sz="1800" b="1" kern="100" dirty="0">
                          <a:effectLst/>
                          <a:latin typeface="微軟正黑體" panose="020B0604030504040204" pitchFamily="34" charset="-120"/>
                          <a:ea typeface="微軟正黑體" panose="020B0604030504040204" pitchFamily="34" charset="-120"/>
                        </a:rPr>
                        <a:t>評估項目</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nchor="ctr">
                    <a:solidFill>
                      <a:schemeClr val="bg1"/>
                    </a:solidFill>
                  </a:tcPr>
                </a:tc>
                <a:tc hMerge="1">
                  <a:txBody>
                    <a:bodyPr/>
                    <a:lstStyle/>
                    <a:p>
                      <a:endParaRPr lang="zh-TW" altLang="en-US"/>
                    </a:p>
                  </a:txBody>
                  <a:tcPr/>
                </a:tc>
                <a:tc>
                  <a:txBody>
                    <a:bodyPr/>
                    <a:lstStyle/>
                    <a:p>
                      <a:pPr algn="ctr">
                        <a:lnSpc>
                          <a:spcPts val="2000"/>
                        </a:lnSpc>
                        <a:spcAft>
                          <a:spcPts val="0"/>
                        </a:spcAft>
                      </a:pPr>
                      <a:r>
                        <a:rPr lang="zh-TW" altLang="en-US" sz="1800" b="1" kern="100" dirty="0">
                          <a:effectLst/>
                          <a:latin typeface="微軟正黑體" panose="020B0604030504040204" pitchFamily="34" charset="-120"/>
                          <a:ea typeface="微軟正黑體" panose="020B0604030504040204" pitchFamily="34" charset="-120"/>
                        </a:rPr>
                        <a:t>計畫執行</a:t>
                      </a:r>
                      <a:r>
                        <a:rPr lang="zh-TW" sz="1800" b="1" kern="100" dirty="0">
                          <a:effectLst/>
                          <a:latin typeface="微軟正黑體" panose="020B0604030504040204" pitchFamily="34" charset="-120"/>
                          <a:ea typeface="微軟正黑體" panose="020B0604030504040204" pitchFamily="34" charset="-120"/>
                        </a:rPr>
                        <a:t>前</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nchor="ctr">
                    <a:solidFill>
                      <a:schemeClr val="bg1"/>
                    </a:solidFill>
                  </a:tcPr>
                </a:tc>
                <a:tc>
                  <a:txBody>
                    <a:bodyPr/>
                    <a:lstStyle/>
                    <a:p>
                      <a:pPr algn="ctr">
                        <a:lnSpc>
                          <a:spcPts val="2000"/>
                        </a:lnSpc>
                        <a:spcAft>
                          <a:spcPts val="0"/>
                        </a:spcAft>
                      </a:pPr>
                      <a:r>
                        <a:rPr lang="zh-TW" sz="1800" b="1" kern="100" dirty="0">
                          <a:effectLst/>
                          <a:latin typeface="微軟正黑體" panose="020B0604030504040204" pitchFamily="34" charset="-120"/>
                          <a:ea typeface="微軟正黑體" panose="020B0604030504040204" pitchFamily="34" charset="-120"/>
                        </a:rPr>
                        <a:t>預期效益</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nchor="ctr">
                    <a:solidFill>
                      <a:schemeClr val="bg1"/>
                    </a:solidFill>
                  </a:tcPr>
                </a:tc>
                <a:tc>
                  <a:txBody>
                    <a:bodyPr/>
                    <a:lstStyle/>
                    <a:p>
                      <a:pPr algn="ctr">
                        <a:lnSpc>
                          <a:spcPts val="2000"/>
                        </a:lnSpc>
                        <a:spcAft>
                          <a:spcPts val="0"/>
                        </a:spcAft>
                      </a:pPr>
                      <a:r>
                        <a:rPr lang="zh-TW" sz="1800" b="1" kern="100">
                          <a:effectLst/>
                          <a:latin typeface="微軟正黑體" panose="020B0604030504040204" pitchFamily="34" charset="-120"/>
                          <a:ea typeface="微軟正黑體" panose="020B0604030504040204" pitchFamily="34" charset="-120"/>
                        </a:rPr>
                        <a:t>單位</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1"/>
                    </a:solidFill>
                  </a:tcPr>
                </a:tc>
                <a:extLst>
                  <a:ext uri="{0D108BD9-81ED-4DB2-BD59-A6C34878D82A}">
                    <a16:rowId xmlns:a16="http://schemas.microsoft.com/office/drawing/2014/main" val="10000"/>
                  </a:ext>
                </a:extLst>
              </a:tr>
              <a:tr h="396186">
                <a:tc gridSpan="2">
                  <a:txBody>
                    <a:bodyPr/>
                    <a:lstStyle/>
                    <a:p>
                      <a:pPr algn="ctr">
                        <a:lnSpc>
                          <a:spcPts val="2000"/>
                        </a:lnSpc>
                        <a:spcAft>
                          <a:spcPts val="0"/>
                        </a:spcAft>
                      </a:pPr>
                      <a:r>
                        <a:rPr lang="zh-TW" sz="1800" b="1" kern="100">
                          <a:effectLst/>
                          <a:latin typeface="微軟正黑體" panose="020B0604030504040204" pitchFamily="34" charset="-120"/>
                          <a:ea typeface="微軟正黑體" panose="020B0604030504040204" pitchFamily="34" charset="-120"/>
                        </a:rPr>
                        <a:t>成本</a:t>
                      </a:r>
                      <a:r>
                        <a:rPr lang="en-US" altLang="zh-TW" sz="1800" b="1" kern="100">
                          <a:effectLst/>
                          <a:latin typeface="微軟正黑體" panose="020B0604030504040204" pitchFamily="34" charset="-120"/>
                          <a:ea typeface="微軟正黑體" panose="020B0604030504040204" pitchFamily="34" charset="-120"/>
                        </a:rPr>
                        <a:t>(</a:t>
                      </a:r>
                      <a:r>
                        <a:rPr lang="zh-TW" altLang="en-US" sz="1800" b="1" kern="100">
                          <a:effectLst/>
                          <a:latin typeface="微軟正黑體" panose="020B0604030504040204" pitchFamily="34" charset="-120"/>
                          <a:ea typeface="微軟正黑體" panose="020B0604030504040204" pitchFamily="34" charset="-120"/>
                        </a:rPr>
                        <a:t>必填</a:t>
                      </a:r>
                      <a:r>
                        <a:rPr lang="en-US" altLang="zh-TW" sz="1800" b="1" kern="100">
                          <a:effectLst/>
                          <a:latin typeface="微軟正黑體" panose="020B0604030504040204" pitchFamily="34" charset="-120"/>
                          <a:ea typeface="微軟正黑體" panose="020B0604030504040204" pitchFamily="34" charset="-120"/>
                        </a:rPr>
                        <a:t>)</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nchor="ctr">
                    <a:solidFill>
                      <a:schemeClr val="bg1"/>
                    </a:solidFill>
                  </a:tcPr>
                </a:tc>
                <a:tc hMerge="1">
                  <a:txBody>
                    <a:bodyPr/>
                    <a:lstStyle/>
                    <a:p>
                      <a:endParaRPr lang="zh-TW" altLang="en-US"/>
                    </a:p>
                  </a:txBody>
                  <a:tcPr/>
                </a:tc>
                <a:tc>
                  <a:txBody>
                    <a:bodyPr/>
                    <a:lstStyle/>
                    <a:p>
                      <a:pPr algn="ctr">
                        <a:lnSpc>
                          <a:spcPts val="2000"/>
                        </a:lnSpc>
                        <a:spcAft>
                          <a:spcPts val="0"/>
                        </a:spcAft>
                      </a:pPr>
                      <a:r>
                        <a:rPr lang="en-US" sz="1800" b="1" kern="100">
                          <a:effectLst/>
                          <a:latin typeface="微軟正黑體" panose="020B0604030504040204" pitchFamily="34" charset="-120"/>
                          <a:ea typeface="微軟正黑體" panose="020B0604030504040204" pitchFamily="34" charset="-120"/>
                        </a:rPr>
                        <a:t> </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nchor="ctr">
                    <a:solidFill>
                      <a:schemeClr val="bg1"/>
                    </a:solidFill>
                  </a:tcPr>
                </a:tc>
                <a:tc>
                  <a:txBody>
                    <a:bodyPr/>
                    <a:lstStyle/>
                    <a:p>
                      <a:pPr algn="ctr">
                        <a:lnSpc>
                          <a:spcPts val="2000"/>
                        </a:lnSpc>
                        <a:spcAft>
                          <a:spcPts val="0"/>
                        </a:spcAft>
                      </a:pPr>
                      <a:r>
                        <a:rPr lang="en-US" sz="1800" b="1" kern="100" dirty="0">
                          <a:effectLst/>
                          <a:latin typeface="微軟正黑體" panose="020B0604030504040204" pitchFamily="34" charset="-120"/>
                          <a:ea typeface="微軟正黑體" panose="020B0604030504040204" pitchFamily="34" charset="-120"/>
                        </a:rPr>
                        <a:t> </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nchor="ctr">
                    <a:solidFill>
                      <a:schemeClr val="bg1"/>
                    </a:solidFill>
                  </a:tcPr>
                </a:tc>
                <a:tc>
                  <a:txBody>
                    <a:bodyPr/>
                    <a:lstStyle/>
                    <a:p>
                      <a:pPr algn="ctr">
                        <a:lnSpc>
                          <a:spcPts val="2000"/>
                        </a:lnSpc>
                        <a:spcAft>
                          <a:spcPts val="0"/>
                        </a:spcAft>
                      </a:pPr>
                      <a:r>
                        <a:rPr lang="zh-TW" sz="1800" b="1" kern="100">
                          <a:effectLst/>
                          <a:latin typeface="微軟正黑體" panose="020B0604030504040204" pitchFamily="34" charset="-120"/>
                          <a:ea typeface="微軟正黑體" panose="020B0604030504040204" pitchFamily="34" charset="-120"/>
                        </a:rPr>
                        <a:t>千元</a:t>
                      </a:r>
                      <a:r>
                        <a:rPr lang="en-US" sz="1800" b="1" kern="100">
                          <a:effectLst/>
                          <a:latin typeface="微軟正黑體" panose="020B0604030504040204" pitchFamily="34" charset="-120"/>
                          <a:ea typeface="微軟正黑體" panose="020B0604030504040204" pitchFamily="34" charset="-120"/>
                        </a:rPr>
                        <a:t>/</a:t>
                      </a:r>
                      <a:r>
                        <a:rPr lang="zh-TW" sz="1800" b="1" kern="100">
                          <a:effectLst/>
                          <a:latin typeface="微軟正黑體" panose="020B0604030504040204" pitchFamily="34" charset="-120"/>
                          <a:ea typeface="微軟正黑體" panose="020B0604030504040204" pitchFamily="34" charset="-120"/>
                        </a:rPr>
                        <a:t>月</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1"/>
                    </a:solidFill>
                  </a:tcPr>
                </a:tc>
                <a:extLst>
                  <a:ext uri="{0D108BD9-81ED-4DB2-BD59-A6C34878D82A}">
                    <a16:rowId xmlns:a16="http://schemas.microsoft.com/office/drawing/2014/main" val="10001"/>
                  </a:ext>
                </a:extLst>
              </a:tr>
              <a:tr h="396186">
                <a:tc gridSpan="2">
                  <a:txBody>
                    <a:bodyPr/>
                    <a:lstStyle/>
                    <a:p>
                      <a:pPr algn="ctr">
                        <a:lnSpc>
                          <a:spcPts val="2000"/>
                        </a:lnSpc>
                        <a:spcAft>
                          <a:spcPts val="0"/>
                        </a:spcAft>
                      </a:pPr>
                      <a:r>
                        <a:rPr lang="zh-TW" sz="1800" b="1" kern="100">
                          <a:effectLst/>
                          <a:latin typeface="微軟正黑體" panose="020B0604030504040204" pitchFamily="34" charset="-120"/>
                          <a:ea typeface="微軟正黑體" panose="020B0604030504040204" pitchFamily="34" charset="-120"/>
                        </a:rPr>
                        <a:t>產值</a:t>
                      </a:r>
                      <a:r>
                        <a:rPr lang="en-US" altLang="zh-TW" sz="1800" b="1" kern="100">
                          <a:effectLst/>
                          <a:latin typeface="微軟正黑體" panose="020B0604030504040204" pitchFamily="34" charset="-120"/>
                          <a:ea typeface="微軟正黑體" panose="020B0604030504040204" pitchFamily="34" charset="-120"/>
                        </a:rPr>
                        <a:t>(</a:t>
                      </a:r>
                      <a:r>
                        <a:rPr lang="zh-TW" altLang="en-US" sz="1800" b="1" kern="100">
                          <a:effectLst/>
                          <a:latin typeface="微軟正黑體" panose="020B0604030504040204" pitchFamily="34" charset="-120"/>
                          <a:ea typeface="微軟正黑體" panose="020B0604030504040204" pitchFamily="34" charset="-120"/>
                        </a:rPr>
                        <a:t>必填</a:t>
                      </a:r>
                      <a:r>
                        <a:rPr lang="en-US" altLang="zh-TW" sz="1800" b="1" kern="100">
                          <a:effectLst/>
                          <a:latin typeface="微軟正黑體" panose="020B0604030504040204" pitchFamily="34" charset="-120"/>
                          <a:ea typeface="微軟正黑體" panose="020B0604030504040204" pitchFamily="34" charset="-120"/>
                        </a:rPr>
                        <a:t>)</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nchor="ctr">
                    <a:solidFill>
                      <a:schemeClr val="bg1"/>
                    </a:solidFill>
                  </a:tcPr>
                </a:tc>
                <a:tc hMerge="1">
                  <a:txBody>
                    <a:bodyPr/>
                    <a:lstStyle/>
                    <a:p>
                      <a:endParaRPr lang="zh-TW" altLang="en-US"/>
                    </a:p>
                  </a:txBody>
                  <a:tcPr/>
                </a:tc>
                <a:tc>
                  <a:txBody>
                    <a:bodyPr/>
                    <a:lstStyle/>
                    <a:p>
                      <a:pPr algn="ctr">
                        <a:lnSpc>
                          <a:spcPts val="2000"/>
                        </a:lnSpc>
                        <a:spcAft>
                          <a:spcPts val="0"/>
                        </a:spcAft>
                      </a:pPr>
                      <a:r>
                        <a:rPr lang="en-US" sz="1800" b="1" kern="100" dirty="0">
                          <a:effectLst/>
                          <a:latin typeface="微軟正黑體" panose="020B0604030504040204" pitchFamily="34" charset="-120"/>
                          <a:ea typeface="微軟正黑體" panose="020B0604030504040204" pitchFamily="34" charset="-120"/>
                        </a:rPr>
                        <a:t> </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nchor="ctr">
                    <a:solidFill>
                      <a:schemeClr val="bg1"/>
                    </a:solidFill>
                  </a:tcPr>
                </a:tc>
                <a:tc>
                  <a:txBody>
                    <a:bodyPr/>
                    <a:lstStyle/>
                    <a:p>
                      <a:pPr algn="ctr">
                        <a:lnSpc>
                          <a:spcPts val="2000"/>
                        </a:lnSpc>
                        <a:spcAft>
                          <a:spcPts val="0"/>
                        </a:spcAft>
                      </a:pPr>
                      <a:r>
                        <a:rPr lang="en-US" sz="1800" b="1" kern="100" dirty="0">
                          <a:effectLst/>
                          <a:latin typeface="微軟正黑體" panose="020B0604030504040204" pitchFamily="34" charset="-120"/>
                          <a:ea typeface="微軟正黑體" panose="020B0604030504040204" pitchFamily="34" charset="-120"/>
                        </a:rPr>
                        <a:t> </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nchor="ctr">
                    <a:solidFill>
                      <a:schemeClr val="bg1"/>
                    </a:solidFill>
                  </a:tcPr>
                </a:tc>
                <a:tc>
                  <a:txBody>
                    <a:bodyPr/>
                    <a:lstStyle/>
                    <a:p>
                      <a:pPr algn="ctr">
                        <a:lnSpc>
                          <a:spcPts val="2000"/>
                        </a:lnSpc>
                        <a:spcAft>
                          <a:spcPts val="0"/>
                        </a:spcAft>
                      </a:pPr>
                      <a:r>
                        <a:rPr lang="zh-TW" sz="1800" b="1" kern="100">
                          <a:effectLst/>
                          <a:latin typeface="微軟正黑體" panose="020B0604030504040204" pitchFamily="34" charset="-120"/>
                          <a:ea typeface="微軟正黑體" panose="020B0604030504040204" pitchFamily="34" charset="-120"/>
                        </a:rPr>
                        <a:t>千元</a:t>
                      </a:r>
                      <a:r>
                        <a:rPr lang="en-US" sz="1800" b="1" kern="100">
                          <a:effectLst/>
                          <a:latin typeface="微軟正黑體" panose="020B0604030504040204" pitchFamily="34" charset="-120"/>
                          <a:ea typeface="微軟正黑體" panose="020B0604030504040204" pitchFamily="34" charset="-120"/>
                        </a:rPr>
                        <a:t>/</a:t>
                      </a:r>
                      <a:r>
                        <a:rPr lang="zh-TW" sz="1800" b="1" kern="100">
                          <a:effectLst/>
                          <a:latin typeface="微軟正黑體" panose="020B0604030504040204" pitchFamily="34" charset="-120"/>
                          <a:ea typeface="微軟正黑體" panose="020B0604030504040204" pitchFamily="34" charset="-120"/>
                        </a:rPr>
                        <a:t>月</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1"/>
                    </a:solidFill>
                  </a:tcPr>
                </a:tc>
                <a:extLst>
                  <a:ext uri="{0D108BD9-81ED-4DB2-BD59-A6C34878D82A}">
                    <a16:rowId xmlns:a16="http://schemas.microsoft.com/office/drawing/2014/main" val="10002"/>
                  </a:ext>
                </a:extLst>
              </a:tr>
              <a:tr h="687044">
                <a:tc gridSpan="2">
                  <a:txBody>
                    <a:bodyPr/>
                    <a:lstStyle/>
                    <a:p>
                      <a:pPr algn="ctr">
                        <a:lnSpc>
                          <a:spcPts val="2000"/>
                        </a:lnSpc>
                        <a:spcAft>
                          <a:spcPts val="0"/>
                        </a:spcAft>
                      </a:pPr>
                      <a:r>
                        <a:rPr lang="zh-TW" sz="1800" b="1" kern="100">
                          <a:effectLst/>
                          <a:latin typeface="微軟正黑體" panose="020B0604030504040204" pitchFamily="34" charset="-120"/>
                          <a:ea typeface="微軟正黑體" panose="020B0604030504040204" pitchFamily="34" charset="-120"/>
                        </a:rPr>
                        <a:t>拓展通路個數</a:t>
                      </a:r>
                      <a:endParaRPr lang="en-US" altLang="zh-TW" sz="1800" b="1" kern="100">
                        <a:effectLst/>
                        <a:latin typeface="微軟正黑體" panose="020B0604030504040204" pitchFamily="34" charset="-120"/>
                        <a:ea typeface="微軟正黑體" panose="020B0604030504040204" pitchFamily="34" charset="-120"/>
                      </a:endParaRPr>
                    </a:p>
                    <a:p>
                      <a:pPr algn="ctr">
                        <a:lnSpc>
                          <a:spcPts val="2000"/>
                        </a:lnSpc>
                        <a:spcAft>
                          <a:spcPts val="0"/>
                        </a:spcAft>
                      </a:pPr>
                      <a:r>
                        <a:rPr lang="en-US" altLang="zh-TW" sz="1800" b="1" kern="100">
                          <a:effectLst/>
                          <a:latin typeface="微軟正黑體" panose="020B0604030504040204" pitchFamily="34" charset="-120"/>
                          <a:ea typeface="微軟正黑體" panose="020B0604030504040204" pitchFamily="34" charset="-120"/>
                        </a:rPr>
                        <a:t>(</a:t>
                      </a:r>
                      <a:r>
                        <a:rPr lang="zh-TW" altLang="en-US" sz="1800" b="1" kern="100">
                          <a:effectLst/>
                          <a:latin typeface="微軟正黑體" panose="020B0604030504040204" pitchFamily="34" charset="-120"/>
                          <a:ea typeface="微軟正黑體" panose="020B0604030504040204" pitchFamily="34" charset="-120"/>
                        </a:rPr>
                        <a:t>必填</a:t>
                      </a:r>
                      <a:r>
                        <a:rPr lang="en-US" altLang="zh-TW" sz="1800" b="1" kern="100">
                          <a:effectLst/>
                          <a:latin typeface="微軟正黑體" panose="020B0604030504040204" pitchFamily="34" charset="-120"/>
                          <a:ea typeface="微軟正黑體" panose="020B0604030504040204" pitchFamily="34" charset="-120"/>
                        </a:rPr>
                        <a:t>)</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nchor="ctr">
                    <a:solidFill>
                      <a:schemeClr val="bg1"/>
                    </a:solidFill>
                  </a:tcPr>
                </a:tc>
                <a:tc hMerge="1">
                  <a:txBody>
                    <a:bodyPr/>
                    <a:lstStyle/>
                    <a:p>
                      <a:pPr algn="ctr">
                        <a:lnSpc>
                          <a:spcPts val="2000"/>
                        </a:lnSpc>
                      </a:pPr>
                      <a:endParaRPr lang="zh-TW" altLang="en-US" sz="1800" b="1">
                        <a:latin typeface="微軟正黑體" panose="020B0604030504040204" pitchFamily="34" charset="-120"/>
                        <a:ea typeface="微軟正黑體" panose="020B0604030504040204" pitchFamily="34" charset="-120"/>
                      </a:endParaRPr>
                    </a:p>
                  </a:txBody>
                  <a:tcPr marL="7620" marR="7620" marT="7620" marB="0" anchor="ctr">
                    <a:solidFill>
                      <a:schemeClr val="bg1"/>
                    </a:solidFill>
                  </a:tcPr>
                </a:tc>
                <a:tc>
                  <a:txBody>
                    <a:bodyPr/>
                    <a:lstStyle/>
                    <a:p>
                      <a:pPr algn="ctr">
                        <a:lnSpc>
                          <a:spcPts val="2000"/>
                        </a:lnSpc>
                        <a:spcAft>
                          <a:spcPts val="0"/>
                        </a:spcAft>
                      </a:pPr>
                      <a:r>
                        <a:rPr lang="en-US" sz="1800" b="1" kern="100" dirty="0">
                          <a:effectLst/>
                          <a:latin typeface="微軟正黑體" panose="020B0604030504040204" pitchFamily="34" charset="-120"/>
                          <a:ea typeface="微軟正黑體" panose="020B0604030504040204" pitchFamily="34" charset="-120"/>
                        </a:rPr>
                        <a:t> </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nchor="ctr">
                    <a:solidFill>
                      <a:schemeClr val="bg1"/>
                    </a:solidFill>
                  </a:tcPr>
                </a:tc>
                <a:tc>
                  <a:txBody>
                    <a:bodyPr/>
                    <a:lstStyle/>
                    <a:p>
                      <a:pPr algn="ctr">
                        <a:lnSpc>
                          <a:spcPts val="2000"/>
                        </a:lnSpc>
                        <a:spcAft>
                          <a:spcPts val="0"/>
                        </a:spcAft>
                      </a:pPr>
                      <a:r>
                        <a:rPr lang="en-US" sz="1800" b="1" kern="100" dirty="0">
                          <a:effectLst/>
                          <a:latin typeface="微軟正黑體" panose="020B0604030504040204" pitchFamily="34" charset="-120"/>
                          <a:ea typeface="微軟正黑體" panose="020B0604030504040204" pitchFamily="34" charset="-120"/>
                        </a:rPr>
                        <a:t> </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nchor="ctr">
                    <a:solidFill>
                      <a:schemeClr val="bg1"/>
                    </a:solidFill>
                  </a:tcPr>
                </a:tc>
                <a:tc>
                  <a:txBody>
                    <a:bodyPr/>
                    <a:lstStyle/>
                    <a:p>
                      <a:pPr algn="ctr">
                        <a:lnSpc>
                          <a:spcPts val="2000"/>
                        </a:lnSpc>
                        <a:spcAft>
                          <a:spcPts val="0"/>
                        </a:spcAft>
                      </a:pPr>
                      <a:r>
                        <a:rPr lang="zh-TW" sz="1800" b="1" kern="100">
                          <a:effectLst/>
                          <a:latin typeface="微軟正黑體" panose="020B0604030504040204" pitchFamily="34" charset="-120"/>
                          <a:ea typeface="微軟正黑體" panose="020B0604030504040204" pitchFamily="34" charset="-120"/>
                        </a:rPr>
                        <a:t>個</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1"/>
                    </a:solidFill>
                  </a:tcPr>
                </a:tc>
                <a:extLst>
                  <a:ext uri="{0D108BD9-81ED-4DB2-BD59-A6C34878D82A}">
                    <a16:rowId xmlns:a16="http://schemas.microsoft.com/office/drawing/2014/main" val="10004"/>
                  </a:ext>
                </a:extLst>
              </a:tr>
              <a:tr h="396186">
                <a:tc rowSpan="2">
                  <a:txBody>
                    <a:bodyPr/>
                    <a:lstStyle/>
                    <a:p>
                      <a:pPr algn="ctr">
                        <a:lnSpc>
                          <a:spcPts val="2000"/>
                        </a:lnSpc>
                        <a:spcAft>
                          <a:spcPts val="0"/>
                        </a:spcAft>
                      </a:pPr>
                      <a:r>
                        <a:rPr lang="zh-TW" sz="1800" b="1" kern="100">
                          <a:effectLst/>
                          <a:latin typeface="微軟正黑體" panose="020B0604030504040204" pitchFamily="34" charset="-120"/>
                          <a:ea typeface="微軟正黑體" panose="020B0604030504040204" pitchFamily="34" charset="-120"/>
                        </a:rPr>
                        <a:t>就業</a:t>
                      </a:r>
                      <a:endParaRPr lang="en-US" altLang="zh-TW" sz="1800" b="1" kern="100">
                        <a:effectLst/>
                        <a:latin typeface="微軟正黑體" panose="020B0604030504040204" pitchFamily="34" charset="-120"/>
                        <a:ea typeface="微軟正黑體" panose="020B0604030504040204" pitchFamily="34" charset="-120"/>
                      </a:endParaRPr>
                    </a:p>
                    <a:p>
                      <a:pPr algn="ctr">
                        <a:lnSpc>
                          <a:spcPts val="2000"/>
                        </a:lnSpc>
                        <a:spcAft>
                          <a:spcPts val="0"/>
                        </a:spcAft>
                      </a:pPr>
                      <a:r>
                        <a:rPr lang="zh-TW" sz="1800" b="1" kern="100">
                          <a:effectLst/>
                          <a:latin typeface="微軟正黑體" panose="020B0604030504040204" pitchFamily="34" charset="-120"/>
                          <a:ea typeface="微軟正黑體" panose="020B0604030504040204" pitchFamily="34" charset="-120"/>
                        </a:rPr>
                        <a:t>人次</a:t>
                      </a:r>
                      <a:endParaRPr lang="en-US" altLang="zh-TW" sz="1800" b="1" kern="100">
                        <a:effectLst/>
                        <a:latin typeface="微軟正黑體" panose="020B0604030504040204" pitchFamily="34" charset="-120"/>
                        <a:ea typeface="微軟正黑體" panose="020B0604030504040204" pitchFamily="34" charset="-120"/>
                      </a:endParaRPr>
                    </a:p>
                    <a:p>
                      <a:pPr algn="ctr">
                        <a:lnSpc>
                          <a:spcPts val="2000"/>
                        </a:lnSpc>
                        <a:spcAft>
                          <a:spcPts val="0"/>
                        </a:spcAft>
                      </a:pPr>
                      <a:r>
                        <a:rPr lang="en-US" altLang="zh-TW" sz="1800" b="1" kern="100">
                          <a:effectLst/>
                          <a:latin typeface="微軟正黑體" panose="020B0604030504040204" pitchFamily="34" charset="-120"/>
                          <a:ea typeface="微軟正黑體" panose="020B0604030504040204" pitchFamily="34" charset="-120"/>
                        </a:rPr>
                        <a:t>(</a:t>
                      </a:r>
                      <a:r>
                        <a:rPr lang="zh-TW" altLang="en-US" sz="1800" b="1" kern="100">
                          <a:effectLst/>
                          <a:latin typeface="微軟正黑體" panose="020B0604030504040204" pitchFamily="34" charset="-120"/>
                          <a:ea typeface="微軟正黑體" panose="020B0604030504040204" pitchFamily="34" charset="-120"/>
                        </a:rPr>
                        <a:t>必填</a:t>
                      </a:r>
                      <a:r>
                        <a:rPr lang="en-US" altLang="zh-TW" sz="1800" b="1" kern="100">
                          <a:effectLst/>
                          <a:latin typeface="微軟正黑體" panose="020B0604030504040204" pitchFamily="34" charset="-120"/>
                          <a:ea typeface="微軟正黑體" panose="020B0604030504040204" pitchFamily="34" charset="-120"/>
                        </a:rPr>
                        <a:t>)</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nchor="ctr">
                    <a:solidFill>
                      <a:schemeClr val="bg1"/>
                    </a:solidFill>
                  </a:tcPr>
                </a:tc>
                <a:tc>
                  <a:txBody>
                    <a:bodyPr/>
                    <a:lstStyle/>
                    <a:p>
                      <a:pPr algn="ctr">
                        <a:lnSpc>
                          <a:spcPts val="2000"/>
                        </a:lnSpc>
                        <a:spcAft>
                          <a:spcPts val="0"/>
                        </a:spcAft>
                      </a:pPr>
                      <a:r>
                        <a:rPr lang="zh-TW" sz="1800" b="1" kern="100">
                          <a:effectLst/>
                          <a:latin typeface="微軟正黑體" panose="020B0604030504040204" pitchFamily="34" charset="-120"/>
                          <a:ea typeface="微軟正黑體" panose="020B0604030504040204" pitchFamily="34" charset="-120"/>
                        </a:rPr>
                        <a:t>固定</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1"/>
                    </a:solidFill>
                  </a:tcPr>
                </a:tc>
                <a:tc>
                  <a:txBody>
                    <a:bodyPr/>
                    <a:lstStyle/>
                    <a:p>
                      <a:pPr algn="ctr">
                        <a:lnSpc>
                          <a:spcPts val="2000"/>
                        </a:lnSpc>
                        <a:spcAft>
                          <a:spcPts val="0"/>
                        </a:spcAft>
                      </a:pPr>
                      <a:r>
                        <a:rPr lang="en-US" sz="1800" b="1" kern="100" dirty="0">
                          <a:effectLst/>
                          <a:latin typeface="微軟正黑體" panose="020B0604030504040204" pitchFamily="34" charset="-120"/>
                          <a:ea typeface="微軟正黑體" panose="020B0604030504040204" pitchFamily="34" charset="-120"/>
                        </a:rPr>
                        <a:t> </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nchor="ctr">
                    <a:solidFill>
                      <a:schemeClr val="bg1"/>
                    </a:solidFill>
                  </a:tcPr>
                </a:tc>
                <a:tc>
                  <a:txBody>
                    <a:bodyPr/>
                    <a:lstStyle/>
                    <a:p>
                      <a:pPr algn="ctr">
                        <a:lnSpc>
                          <a:spcPts val="2000"/>
                        </a:lnSpc>
                        <a:spcAft>
                          <a:spcPts val="0"/>
                        </a:spcAft>
                      </a:pPr>
                      <a:r>
                        <a:rPr lang="en-US" sz="1800" b="1" kern="100" dirty="0">
                          <a:effectLst/>
                          <a:latin typeface="微軟正黑體" panose="020B0604030504040204" pitchFamily="34" charset="-120"/>
                          <a:ea typeface="微軟正黑體" panose="020B0604030504040204" pitchFamily="34" charset="-120"/>
                        </a:rPr>
                        <a:t> </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nchor="ctr">
                    <a:solidFill>
                      <a:schemeClr val="bg1"/>
                    </a:solidFill>
                  </a:tcPr>
                </a:tc>
                <a:tc>
                  <a:txBody>
                    <a:bodyPr/>
                    <a:lstStyle/>
                    <a:p>
                      <a:pPr algn="ctr">
                        <a:lnSpc>
                          <a:spcPts val="2000"/>
                        </a:lnSpc>
                        <a:spcAft>
                          <a:spcPts val="0"/>
                        </a:spcAft>
                      </a:pPr>
                      <a:r>
                        <a:rPr lang="zh-TW" sz="1800" b="1" kern="100" dirty="0">
                          <a:effectLst/>
                          <a:latin typeface="微軟正黑體" panose="020B0604030504040204" pitchFamily="34" charset="-120"/>
                          <a:ea typeface="微軟正黑體" panose="020B0604030504040204" pitchFamily="34" charset="-120"/>
                        </a:rPr>
                        <a:t>人</a:t>
                      </a:r>
                      <a:r>
                        <a:rPr lang="en-US" sz="1800" b="1" kern="100" dirty="0">
                          <a:effectLst/>
                          <a:latin typeface="微軟正黑體" panose="020B0604030504040204" pitchFamily="34" charset="-120"/>
                          <a:ea typeface="微軟正黑體" panose="020B0604030504040204" pitchFamily="34" charset="-120"/>
                        </a:rPr>
                        <a:t>/</a:t>
                      </a:r>
                      <a:r>
                        <a:rPr lang="zh-TW" sz="1800" b="1" kern="100" dirty="0">
                          <a:effectLst/>
                          <a:latin typeface="微軟正黑體" panose="020B0604030504040204" pitchFamily="34" charset="-120"/>
                          <a:ea typeface="微軟正黑體" panose="020B0604030504040204" pitchFamily="34" charset="-120"/>
                        </a:rPr>
                        <a:t>月</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1"/>
                    </a:solidFill>
                  </a:tcPr>
                </a:tc>
                <a:extLst>
                  <a:ext uri="{0D108BD9-81ED-4DB2-BD59-A6C34878D82A}">
                    <a16:rowId xmlns:a16="http://schemas.microsoft.com/office/drawing/2014/main" val="10005"/>
                  </a:ext>
                </a:extLst>
              </a:tr>
              <a:tr h="396186">
                <a:tc vMerge="1">
                  <a:txBody>
                    <a:bodyPr/>
                    <a:lstStyle/>
                    <a:p>
                      <a:endParaRPr lang="zh-TW" altLang="en-US"/>
                    </a:p>
                  </a:txBody>
                  <a:tcPr/>
                </a:tc>
                <a:tc>
                  <a:txBody>
                    <a:bodyPr/>
                    <a:lstStyle/>
                    <a:p>
                      <a:pPr algn="ctr">
                        <a:lnSpc>
                          <a:spcPts val="2000"/>
                        </a:lnSpc>
                        <a:spcAft>
                          <a:spcPts val="0"/>
                        </a:spcAft>
                      </a:pPr>
                      <a:r>
                        <a:rPr lang="zh-TW" sz="1800" b="1" kern="100">
                          <a:effectLst/>
                          <a:latin typeface="微軟正黑體" panose="020B0604030504040204" pitchFamily="34" charset="-120"/>
                          <a:ea typeface="微軟正黑體" panose="020B0604030504040204" pitchFamily="34" charset="-120"/>
                        </a:rPr>
                        <a:t>臨時</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1"/>
                    </a:solidFill>
                  </a:tcPr>
                </a:tc>
                <a:tc>
                  <a:txBody>
                    <a:bodyPr/>
                    <a:lstStyle/>
                    <a:p>
                      <a:pPr algn="ctr">
                        <a:lnSpc>
                          <a:spcPts val="2000"/>
                        </a:lnSpc>
                        <a:spcAft>
                          <a:spcPts val="0"/>
                        </a:spcAft>
                      </a:pPr>
                      <a:r>
                        <a:rPr lang="en-US" sz="1800" b="1" kern="100">
                          <a:effectLst/>
                          <a:latin typeface="微軟正黑體" panose="020B0604030504040204" pitchFamily="34" charset="-120"/>
                          <a:ea typeface="微軟正黑體" panose="020B0604030504040204" pitchFamily="34" charset="-120"/>
                        </a:rPr>
                        <a:t> </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nchor="ctr">
                    <a:solidFill>
                      <a:schemeClr val="bg1"/>
                    </a:solidFill>
                  </a:tcPr>
                </a:tc>
                <a:tc>
                  <a:txBody>
                    <a:bodyPr/>
                    <a:lstStyle/>
                    <a:p>
                      <a:pPr algn="ctr">
                        <a:lnSpc>
                          <a:spcPts val="2000"/>
                        </a:lnSpc>
                        <a:spcAft>
                          <a:spcPts val="0"/>
                        </a:spcAft>
                      </a:pPr>
                      <a:r>
                        <a:rPr lang="en-US" sz="1800" b="1" kern="100" dirty="0">
                          <a:effectLst/>
                          <a:latin typeface="微軟正黑體" panose="020B0604030504040204" pitchFamily="34" charset="-120"/>
                          <a:ea typeface="微軟正黑體" panose="020B0604030504040204" pitchFamily="34" charset="-120"/>
                        </a:rPr>
                        <a:t> </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nchor="ctr">
                    <a:solidFill>
                      <a:schemeClr val="bg1"/>
                    </a:solidFill>
                  </a:tcPr>
                </a:tc>
                <a:tc>
                  <a:txBody>
                    <a:bodyPr/>
                    <a:lstStyle/>
                    <a:p>
                      <a:pPr algn="ctr">
                        <a:lnSpc>
                          <a:spcPts val="2000"/>
                        </a:lnSpc>
                        <a:spcAft>
                          <a:spcPts val="0"/>
                        </a:spcAft>
                      </a:pPr>
                      <a:r>
                        <a:rPr lang="zh-TW" sz="1800" b="1" kern="100" dirty="0">
                          <a:effectLst/>
                          <a:latin typeface="微軟正黑體" panose="020B0604030504040204" pitchFamily="34" charset="-120"/>
                          <a:ea typeface="微軟正黑體" panose="020B0604030504040204" pitchFamily="34" charset="-120"/>
                        </a:rPr>
                        <a:t>人</a:t>
                      </a:r>
                      <a:r>
                        <a:rPr lang="en-US" sz="1800" b="1" kern="100" dirty="0">
                          <a:effectLst/>
                          <a:latin typeface="微軟正黑體" panose="020B0604030504040204" pitchFamily="34" charset="-120"/>
                          <a:ea typeface="微軟正黑體" panose="020B0604030504040204" pitchFamily="34" charset="-120"/>
                        </a:rPr>
                        <a:t>/</a:t>
                      </a:r>
                      <a:r>
                        <a:rPr lang="zh-TW" sz="1800" b="1" kern="100" dirty="0">
                          <a:effectLst/>
                          <a:latin typeface="微軟正黑體" panose="020B0604030504040204" pitchFamily="34" charset="-120"/>
                          <a:ea typeface="微軟正黑體" panose="020B0604030504040204" pitchFamily="34" charset="-120"/>
                        </a:rPr>
                        <a:t>月</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1"/>
                    </a:solidFill>
                  </a:tcPr>
                </a:tc>
                <a:extLst>
                  <a:ext uri="{0D108BD9-81ED-4DB2-BD59-A6C34878D82A}">
                    <a16:rowId xmlns:a16="http://schemas.microsoft.com/office/drawing/2014/main" val="10006"/>
                  </a:ext>
                </a:extLst>
              </a:tr>
              <a:tr h="396186">
                <a:tc rowSpan="3">
                  <a:txBody>
                    <a:bodyPr/>
                    <a:lstStyle/>
                    <a:p>
                      <a:pPr marL="0" marR="0" lvl="0" indent="0" algn="ctr" defTabSz="914400" rtl="0" eaLnBrk="1" fontAlgn="auto" latinLnBrk="0" hangingPunct="1">
                        <a:lnSpc>
                          <a:spcPts val="2000"/>
                        </a:lnSpc>
                        <a:spcBef>
                          <a:spcPts val="0"/>
                        </a:spcBef>
                        <a:spcAft>
                          <a:spcPts val="0"/>
                        </a:spcAft>
                        <a:buClrTx/>
                        <a:buSzTx/>
                        <a:buFontTx/>
                        <a:buNone/>
                        <a:tabLst/>
                        <a:defRPr/>
                      </a:pPr>
                      <a:r>
                        <a:rPr lang="zh-TW" altLang="en-US" sz="18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技術</a:t>
                      </a:r>
                      <a:endParaRPr lang="en-US" alt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0" marR="0" lvl="0" indent="0" algn="ctr" defTabSz="914400" rtl="0" eaLnBrk="1" fontAlgn="auto" latinLnBrk="0" hangingPunct="1">
                        <a:lnSpc>
                          <a:spcPts val="2000"/>
                        </a:lnSpc>
                        <a:spcBef>
                          <a:spcPts val="0"/>
                        </a:spcBef>
                        <a:spcAft>
                          <a:spcPts val="0"/>
                        </a:spcAft>
                        <a:buClrTx/>
                        <a:buSzTx/>
                        <a:buFontTx/>
                        <a:buNone/>
                        <a:tabLst/>
                        <a:defRPr/>
                      </a:pPr>
                      <a:r>
                        <a:rPr lang="zh-TW" altLang="en-US" sz="18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創新類</a:t>
                      </a:r>
                      <a:endParaRPr lang="en-US" alt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0" marR="0" lvl="0" indent="0" algn="ctr" defTabSz="914400" rtl="0" eaLnBrk="1" fontAlgn="auto" latinLnBrk="0" hangingPunct="1">
                        <a:lnSpc>
                          <a:spcPts val="2000"/>
                        </a:lnSpc>
                        <a:spcBef>
                          <a:spcPts val="0"/>
                        </a:spcBef>
                        <a:spcAft>
                          <a:spcPts val="0"/>
                        </a:spcAft>
                        <a:buClrTx/>
                        <a:buSzTx/>
                        <a:buFontTx/>
                        <a:buNone/>
                        <a:tabLst/>
                        <a:defRPr/>
                      </a:pPr>
                      <a:r>
                        <a:rPr lang="zh-TW" altLang="en-US" sz="18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必填</a:t>
                      </a:r>
                      <a:endParaRPr lang="zh-TW" alt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nchor="ctr">
                    <a:solidFill>
                      <a:schemeClr val="bg1"/>
                    </a:solidFill>
                  </a:tcPr>
                </a:tc>
                <a:tc>
                  <a:txBody>
                    <a:bodyPr/>
                    <a:lstStyle/>
                    <a:p>
                      <a:pPr algn="ctr">
                        <a:lnSpc>
                          <a:spcPts val="2000"/>
                        </a:lnSpc>
                      </a:pPr>
                      <a:r>
                        <a:rPr lang="zh-TW" altLang="en-US" sz="1800" b="1" kern="100">
                          <a:effectLst/>
                          <a:latin typeface="微軟正黑體" panose="020B0604030504040204" pitchFamily="34" charset="-120"/>
                          <a:ea typeface="微軟正黑體" panose="020B0604030504040204" pitchFamily="34" charset="-120"/>
                          <a:cs typeface="Times New Roman" panose="02020603050405020304" pitchFamily="18" charset="0"/>
                        </a:rPr>
                        <a:t>新產品</a:t>
                      </a:r>
                      <a:endParaRPr lang="zh-TW" altLang="en-US" sz="2000" b="1">
                        <a:latin typeface="微軟正黑體" panose="020B0604030504040204" pitchFamily="34" charset="-120"/>
                        <a:ea typeface="微軟正黑體" panose="020B0604030504040204" pitchFamily="34" charset="-120"/>
                      </a:endParaRPr>
                    </a:p>
                  </a:txBody>
                  <a:tcPr marL="7620" marR="7620" marT="7620" marB="0" anchor="ctr">
                    <a:solidFill>
                      <a:schemeClr val="bg1"/>
                    </a:solidFill>
                  </a:tcPr>
                </a:tc>
                <a:tc>
                  <a:txBody>
                    <a:bodyPr/>
                    <a:lstStyle/>
                    <a:p>
                      <a:pPr algn="ctr">
                        <a:lnSpc>
                          <a:spcPts val="2000"/>
                        </a:lnSpc>
                        <a:spcAft>
                          <a:spcPts val="0"/>
                        </a:spcAft>
                      </a:pPr>
                      <a:r>
                        <a:rPr lang="en-US" sz="1800" b="1" kern="100" dirty="0">
                          <a:effectLst/>
                          <a:latin typeface="微軟正黑體" panose="020B0604030504040204" pitchFamily="34" charset="-120"/>
                          <a:ea typeface="微軟正黑體" panose="020B0604030504040204" pitchFamily="34" charset="-120"/>
                        </a:rPr>
                        <a:t> </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nchor="ctr">
                    <a:solidFill>
                      <a:schemeClr val="bg1"/>
                    </a:solidFill>
                  </a:tcPr>
                </a:tc>
                <a:tc>
                  <a:txBody>
                    <a:bodyPr/>
                    <a:lstStyle/>
                    <a:p>
                      <a:pPr algn="ctr">
                        <a:lnSpc>
                          <a:spcPts val="2000"/>
                        </a:lnSpc>
                        <a:spcAft>
                          <a:spcPts val="0"/>
                        </a:spcAft>
                      </a:pPr>
                      <a:r>
                        <a:rPr lang="en-US" sz="1800" b="1" kern="100">
                          <a:effectLst/>
                          <a:latin typeface="微軟正黑體" panose="020B0604030504040204" pitchFamily="34" charset="-120"/>
                          <a:ea typeface="微軟正黑體" panose="020B0604030504040204" pitchFamily="34" charset="-120"/>
                        </a:rPr>
                        <a:t> </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nchor="ctr">
                    <a:solidFill>
                      <a:schemeClr val="bg1"/>
                    </a:solidFill>
                  </a:tcPr>
                </a:tc>
                <a:tc>
                  <a:txBody>
                    <a:bodyPr/>
                    <a:lstStyle/>
                    <a:p>
                      <a:pPr algn="ctr">
                        <a:lnSpc>
                          <a:spcPts val="2000"/>
                        </a:lnSpc>
                        <a:spcAft>
                          <a:spcPts val="0"/>
                        </a:spcAft>
                      </a:pPr>
                      <a:r>
                        <a:rPr lang="zh-TW" sz="1800" b="1" kern="100" dirty="0">
                          <a:effectLst/>
                          <a:latin typeface="微軟正黑體" panose="020B0604030504040204" pitchFamily="34" charset="-120"/>
                          <a:ea typeface="微軟正黑體" panose="020B0604030504040204" pitchFamily="34" charset="-120"/>
                        </a:rPr>
                        <a:t>個</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1"/>
                    </a:solidFill>
                  </a:tcPr>
                </a:tc>
                <a:extLst>
                  <a:ext uri="{0D108BD9-81ED-4DB2-BD59-A6C34878D82A}">
                    <a16:rowId xmlns:a16="http://schemas.microsoft.com/office/drawing/2014/main" val="10007"/>
                  </a:ext>
                </a:extLst>
              </a:tr>
              <a:tr h="396186">
                <a:tc vMerge="1">
                  <a:txBody>
                    <a:bodyPr/>
                    <a:lstStyle/>
                    <a:p>
                      <a:pPr algn="ctr">
                        <a:lnSpc>
                          <a:spcPts val="1600"/>
                        </a:lnSpc>
                        <a:spcAft>
                          <a:spcPts val="0"/>
                        </a:spcAft>
                      </a:pPr>
                      <a:endParaRPr lang="zh-TW" sz="16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nchor="ctr">
                    <a:solidFill>
                      <a:schemeClr val="bg1"/>
                    </a:solidFill>
                  </a:tcPr>
                </a:tc>
                <a:tc>
                  <a:txBody>
                    <a:bodyPr/>
                    <a:lstStyle/>
                    <a:p>
                      <a:pPr algn="ctr">
                        <a:lnSpc>
                          <a:spcPts val="2000"/>
                        </a:lnSpc>
                      </a:pPr>
                      <a:r>
                        <a:rPr lang="zh-TW" altLang="en-US" sz="1800" b="1" kern="100">
                          <a:effectLst/>
                          <a:latin typeface="微軟正黑體" panose="020B0604030504040204" pitchFamily="34" charset="-120"/>
                          <a:ea typeface="微軟正黑體" panose="020B0604030504040204" pitchFamily="34" charset="-120"/>
                          <a:cs typeface="Times New Roman" panose="02020603050405020304" pitchFamily="18" charset="0"/>
                        </a:rPr>
                        <a:t>新設計物</a:t>
                      </a:r>
                      <a:endParaRPr lang="zh-TW" altLang="en-US" sz="2000" b="1">
                        <a:latin typeface="微軟正黑體" panose="020B0604030504040204" pitchFamily="34" charset="-120"/>
                        <a:ea typeface="微軟正黑體" panose="020B0604030504040204" pitchFamily="34" charset="-120"/>
                      </a:endParaRPr>
                    </a:p>
                  </a:txBody>
                  <a:tcPr marL="7620" marR="7620" marT="7620" marB="0" anchor="ctr">
                    <a:solidFill>
                      <a:schemeClr val="bg1"/>
                    </a:solidFill>
                  </a:tcPr>
                </a:tc>
                <a:tc>
                  <a:txBody>
                    <a:bodyPr/>
                    <a:lstStyle/>
                    <a:p>
                      <a:pPr algn="ctr">
                        <a:lnSpc>
                          <a:spcPts val="2000"/>
                        </a:lnSpc>
                        <a:spcAft>
                          <a:spcPts val="0"/>
                        </a:spcAft>
                      </a:pP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nchor="ctr">
                    <a:solidFill>
                      <a:schemeClr val="bg1"/>
                    </a:solidFill>
                  </a:tcPr>
                </a:tc>
                <a:tc>
                  <a:txBody>
                    <a:bodyPr/>
                    <a:lstStyle/>
                    <a:p>
                      <a:pPr algn="ctr">
                        <a:lnSpc>
                          <a:spcPts val="2000"/>
                        </a:lnSpc>
                        <a:spcAft>
                          <a:spcPts val="0"/>
                        </a:spcAft>
                      </a:pP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nchor="ctr">
                    <a:solidFill>
                      <a:schemeClr val="bg1"/>
                    </a:solidFill>
                  </a:tcPr>
                </a:tc>
                <a:tc>
                  <a:txBody>
                    <a:bodyPr/>
                    <a:lstStyle/>
                    <a:p>
                      <a:pPr algn="ctr">
                        <a:lnSpc>
                          <a:spcPts val="2000"/>
                        </a:lnSpc>
                        <a:spcAft>
                          <a:spcPts val="0"/>
                        </a:spcAft>
                      </a:pPr>
                      <a:r>
                        <a:rPr lang="zh-TW" altLang="en-US" sz="18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個</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1"/>
                    </a:solidFill>
                  </a:tcPr>
                </a:tc>
                <a:extLst>
                  <a:ext uri="{0D108BD9-81ED-4DB2-BD59-A6C34878D82A}">
                    <a16:rowId xmlns:a16="http://schemas.microsoft.com/office/drawing/2014/main" val="461132459"/>
                  </a:ext>
                </a:extLst>
              </a:tr>
              <a:tr h="396186">
                <a:tc vMerge="1">
                  <a:txBody>
                    <a:bodyPr/>
                    <a:lstStyle/>
                    <a:p>
                      <a:pPr algn="ctr">
                        <a:lnSpc>
                          <a:spcPts val="2000"/>
                        </a:lnSpc>
                        <a:spcAft>
                          <a:spcPts val="0"/>
                        </a:spcAft>
                      </a:pP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nchor="ctr">
                    <a:solidFill>
                      <a:schemeClr val="bg1"/>
                    </a:solidFill>
                  </a:tcPr>
                </a:tc>
                <a:tc>
                  <a:txBody>
                    <a:bodyPr/>
                    <a:lstStyle/>
                    <a:p>
                      <a:pPr algn="ctr">
                        <a:lnSpc>
                          <a:spcPts val="2000"/>
                        </a:lnSpc>
                      </a:pPr>
                      <a:r>
                        <a:rPr lang="zh-TW" altLang="en-US" sz="1800" b="1">
                          <a:latin typeface="微軟正黑體" panose="020B0604030504040204" pitchFamily="34" charset="-120"/>
                          <a:ea typeface="微軟正黑體" panose="020B0604030504040204" pitchFamily="34" charset="-120"/>
                        </a:rPr>
                        <a:t>農產品驗證</a:t>
                      </a:r>
                    </a:p>
                  </a:txBody>
                  <a:tcPr marL="7620" marR="7620" marT="7620" marB="0" anchor="ctr">
                    <a:solidFill>
                      <a:schemeClr val="bg1"/>
                    </a:solidFill>
                  </a:tcPr>
                </a:tc>
                <a:tc>
                  <a:txBody>
                    <a:bodyPr/>
                    <a:lstStyle/>
                    <a:p>
                      <a:pPr algn="ctr">
                        <a:lnSpc>
                          <a:spcPts val="2000"/>
                        </a:lnSpc>
                        <a:spcAft>
                          <a:spcPts val="0"/>
                        </a:spcAft>
                      </a:pP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nchor="ctr">
                    <a:solidFill>
                      <a:schemeClr val="bg1"/>
                    </a:solidFill>
                  </a:tcPr>
                </a:tc>
                <a:tc>
                  <a:txBody>
                    <a:bodyPr/>
                    <a:lstStyle/>
                    <a:p>
                      <a:pPr algn="ctr">
                        <a:lnSpc>
                          <a:spcPts val="2000"/>
                        </a:lnSpc>
                        <a:spcAft>
                          <a:spcPts val="0"/>
                        </a:spcAft>
                      </a:pP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nchor="ctr">
                    <a:solidFill>
                      <a:schemeClr val="bg1"/>
                    </a:solidFill>
                  </a:tcPr>
                </a:tc>
                <a:tc>
                  <a:txBody>
                    <a:bodyPr/>
                    <a:lstStyle/>
                    <a:p>
                      <a:pPr algn="ctr">
                        <a:lnSpc>
                          <a:spcPts val="2000"/>
                        </a:lnSpc>
                        <a:spcAft>
                          <a:spcPts val="0"/>
                        </a:spcAft>
                      </a:pPr>
                      <a:r>
                        <a:rPr lang="zh-TW" altLang="en-US" sz="1800" b="1" kern="100">
                          <a:effectLst/>
                          <a:latin typeface="微軟正黑體" panose="020B0604030504040204" pitchFamily="34" charset="-120"/>
                          <a:ea typeface="微軟正黑體" panose="020B0604030504040204" pitchFamily="34" charset="-120"/>
                          <a:cs typeface="Times New Roman" panose="02020603050405020304" pitchFamily="18" charset="0"/>
                        </a:rPr>
                        <a:t>個</a:t>
                      </a:r>
                      <a:endParaRPr lang="zh-TW" alt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1"/>
                    </a:solidFill>
                  </a:tcPr>
                </a:tc>
                <a:extLst>
                  <a:ext uri="{0D108BD9-81ED-4DB2-BD59-A6C34878D82A}">
                    <a16:rowId xmlns:a16="http://schemas.microsoft.com/office/drawing/2014/main" val="992400897"/>
                  </a:ext>
                </a:extLst>
              </a:tr>
              <a:tr h="396186">
                <a:tc rowSpan="2">
                  <a:txBody>
                    <a:bodyPr/>
                    <a:lstStyle/>
                    <a:p>
                      <a:pPr algn="ctr">
                        <a:lnSpc>
                          <a:spcPts val="2000"/>
                        </a:lnSpc>
                        <a:spcAft>
                          <a:spcPts val="0"/>
                        </a:spcAft>
                      </a:pPr>
                      <a:r>
                        <a:rPr lang="zh-TW" altLang="en-US" sz="18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經營模式創新類</a:t>
                      </a:r>
                      <a:endParaRPr lang="en-US" alt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marL="0" marR="0" lvl="0" indent="0" algn="ctr" defTabSz="914400" rtl="0" eaLnBrk="1" fontAlgn="auto" latinLnBrk="0" hangingPunct="1">
                        <a:lnSpc>
                          <a:spcPts val="2000"/>
                        </a:lnSpc>
                        <a:spcBef>
                          <a:spcPts val="0"/>
                        </a:spcBef>
                        <a:spcAft>
                          <a:spcPts val="0"/>
                        </a:spcAft>
                        <a:buClrTx/>
                        <a:buSzTx/>
                        <a:buFontTx/>
                        <a:buNone/>
                        <a:tabLst/>
                        <a:defRPr/>
                      </a:pPr>
                      <a:r>
                        <a:rPr lang="zh-TW" altLang="en-US" sz="18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必填</a:t>
                      </a:r>
                      <a:endParaRPr lang="zh-TW" alt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nchor="ctr">
                    <a:solidFill>
                      <a:schemeClr val="bg1"/>
                    </a:solidFill>
                  </a:tcPr>
                </a:tc>
                <a:tc>
                  <a:txBody>
                    <a:bodyPr/>
                    <a:lstStyle/>
                    <a:p>
                      <a:pPr algn="ctr"/>
                      <a:r>
                        <a:rPr lang="zh-TW" altLang="zh-TW" sz="1800" b="1" kern="100" dirty="0">
                          <a:effectLst/>
                          <a:latin typeface="微軟正黑體" panose="020B0604030504040204" pitchFamily="34" charset="-120"/>
                          <a:ea typeface="微軟正黑體" panose="020B0604030504040204" pitchFamily="34" charset="-120"/>
                        </a:rPr>
                        <a:t>活動</a:t>
                      </a:r>
                      <a:r>
                        <a:rPr lang="zh-TW" altLang="en-US" sz="1800" b="1" kern="100" dirty="0">
                          <a:effectLst/>
                          <a:latin typeface="微軟正黑體" panose="020B0604030504040204" pitchFamily="34" charset="-120"/>
                          <a:ea typeface="微軟正黑體" panose="020B0604030504040204" pitchFamily="34" charset="-120"/>
                        </a:rPr>
                        <a:t>辦理</a:t>
                      </a:r>
                      <a:endParaRPr lang="zh-TW" altLang="en-US" sz="1800" b="1" dirty="0">
                        <a:latin typeface="微軟正黑體" panose="020B0604030504040204" pitchFamily="34" charset="-120"/>
                        <a:ea typeface="微軟正黑體" panose="020B0604030504040204" pitchFamily="34" charset="-120"/>
                      </a:endParaRPr>
                    </a:p>
                  </a:txBody>
                  <a:tcPr marL="7620" marR="7620" marT="7620" marB="0" anchor="ctr">
                    <a:solidFill>
                      <a:schemeClr val="bg1"/>
                    </a:solidFill>
                  </a:tcPr>
                </a:tc>
                <a:tc>
                  <a:txBody>
                    <a:bodyPr/>
                    <a:lstStyle/>
                    <a:p>
                      <a:pPr algn="ctr">
                        <a:lnSpc>
                          <a:spcPts val="2000"/>
                        </a:lnSpc>
                        <a:spcAft>
                          <a:spcPts val="0"/>
                        </a:spcAft>
                      </a:pPr>
                      <a:r>
                        <a:rPr lang="en-US" sz="1800" b="1" kern="100">
                          <a:effectLst/>
                          <a:latin typeface="微軟正黑體" panose="020B0604030504040204" pitchFamily="34" charset="-120"/>
                          <a:ea typeface="微軟正黑體" panose="020B0604030504040204" pitchFamily="34" charset="-120"/>
                        </a:rPr>
                        <a:t> </a:t>
                      </a: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nchor="ctr">
                    <a:solidFill>
                      <a:schemeClr val="bg1"/>
                    </a:solidFill>
                  </a:tcPr>
                </a:tc>
                <a:tc>
                  <a:txBody>
                    <a:bodyPr/>
                    <a:lstStyle/>
                    <a:p>
                      <a:pPr algn="ctr">
                        <a:lnSpc>
                          <a:spcPts val="2000"/>
                        </a:lnSpc>
                        <a:spcAft>
                          <a:spcPts val="0"/>
                        </a:spcAft>
                      </a:pPr>
                      <a:r>
                        <a:rPr lang="en-US" sz="1800" b="1" kern="100" dirty="0">
                          <a:effectLst/>
                          <a:latin typeface="微軟正黑體" panose="020B0604030504040204" pitchFamily="34" charset="-120"/>
                          <a:ea typeface="微軟正黑體" panose="020B0604030504040204" pitchFamily="34" charset="-120"/>
                        </a:rPr>
                        <a:t> </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nchor="ctr">
                    <a:solidFill>
                      <a:schemeClr val="bg1"/>
                    </a:solidFill>
                  </a:tcPr>
                </a:tc>
                <a:tc>
                  <a:txBody>
                    <a:bodyPr/>
                    <a:lstStyle/>
                    <a:p>
                      <a:pPr algn="ctr">
                        <a:lnSpc>
                          <a:spcPts val="2000"/>
                        </a:lnSpc>
                        <a:spcAft>
                          <a:spcPts val="0"/>
                        </a:spcAft>
                      </a:pPr>
                      <a:r>
                        <a:rPr lang="zh-TW" sz="1800" b="1" kern="100">
                          <a:effectLst/>
                          <a:latin typeface="微軟正黑體" panose="020B0604030504040204" pitchFamily="34" charset="-120"/>
                          <a:ea typeface="微軟正黑體" panose="020B0604030504040204" pitchFamily="34" charset="-120"/>
                        </a:rPr>
                        <a:t>場</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1"/>
                    </a:solidFill>
                  </a:tcPr>
                </a:tc>
                <a:extLst>
                  <a:ext uri="{0D108BD9-81ED-4DB2-BD59-A6C34878D82A}">
                    <a16:rowId xmlns:a16="http://schemas.microsoft.com/office/drawing/2014/main" val="10008"/>
                  </a:ext>
                </a:extLst>
              </a:tr>
              <a:tr h="396186">
                <a:tc vMerge="1">
                  <a:txBody>
                    <a:bodyPr/>
                    <a:lstStyle/>
                    <a:p>
                      <a:pPr algn="ctr">
                        <a:lnSpc>
                          <a:spcPts val="2000"/>
                        </a:lnSpc>
                        <a:spcAft>
                          <a:spcPts val="0"/>
                        </a:spcAft>
                      </a:pP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nchor="ctr">
                    <a:solidFill>
                      <a:schemeClr val="bg1"/>
                    </a:solidFill>
                  </a:tcPr>
                </a:tc>
                <a:tc>
                  <a:txBody>
                    <a:bodyPr/>
                    <a:lstStyle/>
                    <a:p>
                      <a:pPr algn="ctr"/>
                      <a:r>
                        <a:rPr lang="zh-TW" altLang="en-US" sz="1800" b="1">
                          <a:latin typeface="微軟正黑體" panose="020B0604030504040204" pitchFamily="34" charset="-120"/>
                          <a:ea typeface="微軟正黑體" panose="020B0604030504040204" pitchFamily="34" charset="-120"/>
                        </a:rPr>
                        <a:t>參與人次</a:t>
                      </a:r>
                    </a:p>
                  </a:txBody>
                  <a:tcPr marL="7620" marR="7620" marT="7620" marB="0" anchor="ctr">
                    <a:solidFill>
                      <a:schemeClr val="bg1"/>
                    </a:solidFill>
                  </a:tcPr>
                </a:tc>
                <a:tc>
                  <a:txBody>
                    <a:bodyPr/>
                    <a:lstStyle/>
                    <a:p>
                      <a:pPr algn="ctr">
                        <a:lnSpc>
                          <a:spcPts val="2000"/>
                        </a:lnSpc>
                        <a:spcAft>
                          <a:spcPts val="0"/>
                        </a:spcAft>
                      </a:pPr>
                      <a:endParaRPr lang="zh-TW" sz="1800" b="1"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nchor="ctr">
                    <a:solidFill>
                      <a:schemeClr val="bg1"/>
                    </a:solidFill>
                  </a:tcPr>
                </a:tc>
                <a:tc>
                  <a:txBody>
                    <a:bodyPr/>
                    <a:lstStyle/>
                    <a:p>
                      <a:pPr algn="ctr">
                        <a:lnSpc>
                          <a:spcPts val="2000"/>
                        </a:lnSpc>
                        <a:spcAft>
                          <a:spcPts val="0"/>
                        </a:spcAft>
                      </a:pP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nchor="ctr">
                    <a:solidFill>
                      <a:schemeClr val="bg1"/>
                    </a:solidFill>
                  </a:tcPr>
                </a:tc>
                <a:tc>
                  <a:txBody>
                    <a:bodyPr/>
                    <a:lstStyle/>
                    <a:p>
                      <a:pPr algn="ctr">
                        <a:lnSpc>
                          <a:spcPts val="2000"/>
                        </a:lnSpc>
                        <a:spcAft>
                          <a:spcPts val="0"/>
                        </a:spcAft>
                      </a:pPr>
                      <a:r>
                        <a:rPr lang="zh-TW" altLang="en-US" sz="18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人次</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0" marR="0" marT="0" marB="0" anchor="ctr">
                    <a:solidFill>
                      <a:schemeClr val="bg1"/>
                    </a:solidFill>
                  </a:tcPr>
                </a:tc>
                <a:extLst>
                  <a:ext uri="{0D108BD9-81ED-4DB2-BD59-A6C34878D82A}">
                    <a16:rowId xmlns:a16="http://schemas.microsoft.com/office/drawing/2014/main" val="2060793744"/>
                  </a:ext>
                </a:extLst>
              </a:tr>
            </a:tbl>
          </a:graphicData>
        </a:graphic>
      </p:graphicFrame>
    </p:spTree>
    <p:extLst>
      <p:ext uri="{BB962C8B-B14F-4D97-AF65-F5344CB8AC3E}">
        <p14:creationId xmlns:p14="http://schemas.microsoft.com/office/powerpoint/2010/main" val="34219514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D8A41A9F-A893-46B3-B229-E1FC53B3D7F9}"/>
              </a:ext>
            </a:extLst>
          </p:cNvPr>
          <p:cNvSpPr>
            <a:spLocks noGrp="1"/>
          </p:cNvSpPr>
          <p:nvPr>
            <p:ph type="sldNum" sz="quarter" idx="12"/>
          </p:nvPr>
        </p:nvSpPr>
        <p:spPr/>
        <p:txBody>
          <a:bodyPr/>
          <a:lstStyle/>
          <a:p>
            <a:fld id="{85FB6BB9-40D6-481A-8F86-7F2774A6B859}" type="slidenum">
              <a:rPr lang="zh-TW" altLang="en-US" smtClean="0"/>
              <a:t>13</a:t>
            </a:fld>
            <a:endParaRPr lang="zh-TW" altLang="en-US"/>
          </a:p>
        </p:txBody>
      </p:sp>
      <p:sp>
        <p:nvSpPr>
          <p:cNvPr id="5" name="矩形 4">
            <a:extLst>
              <a:ext uri="{FF2B5EF4-FFF2-40B4-BE49-F238E27FC236}">
                <a16:creationId xmlns:a16="http://schemas.microsoft.com/office/drawing/2014/main" id="{6F2640C0-387A-4C48-BA6E-C9EDCCFC9153}"/>
              </a:ext>
            </a:extLst>
          </p:cNvPr>
          <p:cNvSpPr/>
          <p:nvPr/>
        </p:nvSpPr>
        <p:spPr>
          <a:xfrm>
            <a:off x="471809" y="403609"/>
            <a:ext cx="2339102" cy="523220"/>
          </a:xfrm>
          <a:prstGeom prst="rect">
            <a:avLst/>
          </a:prstGeom>
        </p:spPr>
        <p:txBody>
          <a:bodyPr wrap="none">
            <a:spAutoFit/>
          </a:bodyPr>
          <a:lstStyle/>
          <a:p>
            <a:r>
              <a:rPr lang="zh-TW" altLang="en-US" sz="2800" b="1">
                <a:latin typeface="微軟正黑體" panose="020B0604030504040204" pitchFamily="34" charset="-120"/>
                <a:ea typeface="微軟正黑體" panose="020B0604030504040204" pitchFamily="34" charset="-120"/>
              </a:rPr>
              <a:t>陸、預期效益</a:t>
            </a:r>
            <a:endParaRPr lang="zh-TW" altLang="en-US" sz="2800" dirty="0">
              <a:latin typeface="微軟正黑體" panose="020B0604030504040204" pitchFamily="34" charset="-120"/>
              <a:ea typeface="微軟正黑體" panose="020B0604030504040204" pitchFamily="34" charset="-120"/>
            </a:endParaRPr>
          </a:p>
        </p:txBody>
      </p:sp>
      <p:sp>
        <p:nvSpPr>
          <p:cNvPr id="6" name="矩形 5">
            <a:extLst>
              <a:ext uri="{FF2B5EF4-FFF2-40B4-BE49-F238E27FC236}">
                <a16:creationId xmlns:a16="http://schemas.microsoft.com/office/drawing/2014/main" id="{11F66FC0-DCA7-4CE7-BD14-4B60881E69EA}"/>
              </a:ext>
            </a:extLst>
          </p:cNvPr>
          <p:cNvSpPr/>
          <p:nvPr/>
        </p:nvSpPr>
        <p:spPr>
          <a:xfrm>
            <a:off x="595379" y="926829"/>
            <a:ext cx="8424936" cy="461665"/>
          </a:xfrm>
          <a:prstGeom prst="rect">
            <a:avLst/>
          </a:prstGeom>
        </p:spPr>
        <p:txBody>
          <a:bodyPr wrap="square">
            <a:spAutoFit/>
          </a:bodyPr>
          <a:lstStyle/>
          <a:p>
            <a:r>
              <a:rPr lang="zh-TW" altLang="en-US" sz="2400" b="1">
                <a:latin typeface="微軟正黑體" panose="020B0604030504040204" pitchFamily="34" charset="-120"/>
                <a:ea typeface="微軟正黑體" panose="020B0604030504040204" pitchFamily="34" charset="-120"/>
              </a:rPr>
              <a:t>二、質化效益</a:t>
            </a:r>
            <a:endParaRPr lang="en-US" altLang="zh-TW" b="1" dirty="0">
              <a:solidFill>
                <a:srgbClr val="FF0000"/>
              </a:solidFill>
              <a:latin typeface="微軟正黑體" panose="020B0604030504040204" pitchFamily="34" charset="-120"/>
              <a:ea typeface="微軟正黑體" panose="020B0604030504040204" pitchFamily="34" charset="-120"/>
            </a:endParaRPr>
          </a:p>
        </p:txBody>
      </p:sp>
      <p:graphicFrame>
        <p:nvGraphicFramePr>
          <p:cNvPr id="7" name="表格 6">
            <a:extLst>
              <a:ext uri="{FF2B5EF4-FFF2-40B4-BE49-F238E27FC236}">
                <a16:creationId xmlns:a16="http://schemas.microsoft.com/office/drawing/2014/main" id="{987AB5D7-D1B5-4BE1-A5C1-627E14709307}"/>
              </a:ext>
            </a:extLst>
          </p:cNvPr>
          <p:cNvGraphicFramePr>
            <a:graphicFrameLocks noGrp="1"/>
          </p:cNvGraphicFramePr>
          <p:nvPr>
            <p:extLst>
              <p:ext uri="{D42A27DB-BD31-4B8C-83A1-F6EECF244321}">
                <p14:modId xmlns:p14="http://schemas.microsoft.com/office/powerpoint/2010/main" val="1364745487"/>
              </p:ext>
            </p:extLst>
          </p:nvPr>
        </p:nvGraphicFramePr>
        <p:xfrm>
          <a:off x="549106" y="1450049"/>
          <a:ext cx="8028384" cy="3797968"/>
        </p:xfrm>
        <a:graphic>
          <a:graphicData uri="http://schemas.openxmlformats.org/drawingml/2006/table">
            <a:tbl>
              <a:tblPr firstRow="1" firstCol="1" bandRow="1">
                <a:tableStyleId>{5940675A-B579-460E-94D1-54222C63F5DA}</a:tableStyleId>
              </a:tblPr>
              <a:tblGrid>
                <a:gridCol w="1187624">
                  <a:extLst>
                    <a:ext uri="{9D8B030D-6E8A-4147-A177-3AD203B41FA5}">
                      <a16:colId xmlns:a16="http://schemas.microsoft.com/office/drawing/2014/main" val="20000"/>
                    </a:ext>
                  </a:extLst>
                </a:gridCol>
                <a:gridCol w="6840760">
                  <a:extLst>
                    <a:ext uri="{9D8B030D-6E8A-4147-A177-3AD203B41FA5}">
                      <a16:colId xmlns:a16="http://schemas.microsoft.com/office/drawing/2014/main" val="20001"/>
                    </a:ext>
                  </a:extLst>
                </a:gridCol>
              </a:tblGrid>
              <a:tr h="400454">
                <a:tc>
                  <a:txBody>
                    <a:bodyPr/>
                    <a:lstStyle/>
                    <a:p>
                      <a:pPr algn="ctr">
                        <a:lnSpc>
                          <a:spcPts val="2400"/>
                        </a:lnSpc>
                        <a:spcAft>
                          <a:spcPts val="0"/>
                        </a:spcAft>
                      </a:pPr>
                      <a:r>
                        <a:rPr lang="zh-TW" altLang="en-US" sz="1800" b="1" kern="0" dirty="0">
                          <a:effectLst/>
                          <a:latin typeface="微軟正黑體" panose="020B0604030504040204" pitchFamily="34" charset="-120"/>
                          <a:ea typeface="微軟正黑體" panose="020B0604030504040204" pitchFamily="34" charset="-120"/>
                        </a:rPr>
                        <a:t>影響面向</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pPr algn="ctr">
                        <a:lnSpc>
                          <a:spcPts val="2400"/>
                        </a:lnSpc>
                        <a:spcAft>
                          <a:spcPts val="0"/>
                        </a:spcAft>
                      </a:pPr>
                      <a:r>
                        <a:rPr lang="zh-TW" altLang="en-US" sz="18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影響內容</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820958">
                <a:tc>
                  <a:txBody>
                    <a:bodyPr/>
                    <a:lstStyle/>
                    <a:p>
                      <a:pPr algn="ctr">
                        <a:lnSpc>
                          <a:spcPts val="2400"/>
                        </a:lnSpc>
                        <a:spcAft>
                          <a:spcPts val="0"/>
                        </a:spcAft>
                      </a:pPr>
                      <a:r>
                        <a:rPr lang="zh-TW" altLang="en-US" sz="1800" b="1" kern="100" dirty="0">
                          <a:effectLst/>
                          <a:latin typeface="微軟正黑體" panose="020B0604030504040204" pitchFamily="34" charset="-120"/>
                          <a:ea typeface="微軟正黑體" panose="020B0604030504040204" pitchFamily="34" charset="-120"/>
                          <a:cs typeface="Times New Roman" panose="02020603050405020304" pitchFamily="18" charset="0"/>
                        </a:rPr>
                        <a:t>社會</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pPr>
                        <a:lnSpc>
                          <a:spcPts val="2200"/>
                        </a:lnSpc>
                        <a:spcAft>
                          <a:spcPts val="0"/>
                        </a:spcAft>
                      </a:pPr>
                      <a:r>
                        <a:rPr lang="en-US" sz="1800" kern="10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800" kern="10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對社會整體的改善，如農民、社區及整體社會的改善和貢獻等</a:t>
                      </a:r>
                      <a:r>
                        <a:rPr lang="en-US" sz="1800" kern="10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ts val="2200"/>
                        </a:lnSpc>
                        <a:spcAft>
                          <a:spcPts val="0"/>
                        </a:spcAft>
                      </a:pPr>
                      <a:r>
                        <a:rPr lang="en-US" sz="1800" kern="100">
                          <a:effectLst/>
                          <a:latin typeface="微軟正黑體" panose="020B0604030504040204" pitchFamily="34" charset="-120"/>
                          <a:ea typeface="微軟正黑體" panose="020B0604030504040204" pitchFamily="34" charset="-120"/>
                          <a:cs typeface="Times New Roman" panose="02020603050405020304" pitchFamily="18" charset="0"/>
                        </a:rPr>
                        <a:t>1.</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ts val="1700"/>
                        </a:lnSpc>
                        <a:spcAft>
                          <a:spcPts val="0"/>
                        </a:spcAft>
                      </a:pPr>
                      <a:r>
                        <a:rPr lang="en-US" sz="1800" kern="100">
                          <a:effectLst/>
                          <a:latin typeface="微軟正黑體" panose="020B0604030504040204" pitchFamily="34" charset="-120"/>
                          <a:ea typeface="微軟正黑體" panose="020B0604030504040204" pitchFamily="34" charset="-120"/>
                          <a:cs typeface="Times New Roman" panose="02020603050405020304" pitchFamily="18" charset="0"/>
                        </a:rPr>
                        <a:t>2.</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tc>
                <a:extLst>
                  <a:ext uri="{0D108BD9-81ED-4DB2-BD59-A6C34878D82A}">
                    <a16:rowId xmlns:a16="http://schemas.microsoft.com/office/drawing/2014/main" val="10001"/>
                  </a:ext>
                </a:extLst>
              </a:tr>
              <a:tr h="820958">
                <a:tc>
                  <a:txBody>
                    <a:bodyPr/>
                    <a:lstStyle/>
                    <a:p>
                      <a:pPr algn="ctr">
                        <a:lnSpc>
                          <a:spcPts val="2400"/>
                        </a:lnSpc>
                        <a:spcAft>
                          <a:spcPts val="0"/>
                        </a:spcAft>
                      </a:pPr>
                      <a:r>
                        <a:rPr lang="zh-TW" altLang="en-US" sz="1800" b="1" kern="0" dirty="0">
                          <a:effectLst/>
                          <a:latin typeface="微軟正黑體" panose="020B0604030504040204" pitchFamily="34" charset="-120"/>
                          <a:ea typeface="微軟正黑體" panose="020B0604030504040204" pitchFamily="34" charset="-120"/>
                        </a:rPr>
                        <a:t>產業</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pPr>
                        <a:lnSpc>
                          <a:spcPts val="2200"/>
                        </a:lnSpc>
                        <a:spcAft>
                          <a:spcPts val="0"/>
                        </a:spcAft>
                      </a:pPr>
                      <a:r>
                        <a:rPr lang="en-US" sz="1800" kern="10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800" kern="10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對農業產業的提升，如生產力、競爭力和技術創新方面等</a:t>
                      </a:r>
                      <a:r>
                        <a:rPr lang="en-US" sz="1800" kern="10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ts val="2200"/>
                        </a:lnSpc>
                        <a:spcAft>
                          <a:spcPts val="0"/>
                        </a:spcAft>
                      </a:pPr>
                      <a:r>
                        <a:rPr lang="en-US" sz="1800" kern="100">
                          <a:effectLst/>
                          <a:latin typeface="微軟正黑體" panose="020B0604030504040204" pitchFamily="34" charset="-120"/>
                          <a:ea typeface="微軟正黑體" panose="020B0604030504040204" pitchFamily="34" charset="-120"/>
                          <a:cs typeface="Times New Roman" panose="02020603050405020304" pitchFamily="18" charset="0"/>
                        </a:rPr>
                        <a:t>1.</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ts val="1700"/>
                        </a:lnSpc>
                        <a:spcAft>
                          <a:spcPts val="0"/>
                        </a:spcAft>
                      </a:pPr>
                      <a:r>
                        <a:rPr lang="en-US" sz="1800" kern="100">
                          <a:effectLst/>
                          <a:latin typeface="微軟正黑體" panose="020B0604030504040204" pitchFamily="34" charset="-120"/>
                          <a:ea typeface="微軟正黑體" panose="020B0604030504040204" pitchFamily="34" charset="-120"/>
                          <a:cs typeface="Times New Roman" panose="02020603050405020304" pitchFamily="18" charset="0"/>
                        </a:rPr>
                        <a:t>2.</a:t>
                      </a:r>
                      <a:endParaRPr lang="zh-TW" sz="1800" kern="10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tc>
                <a:extLst>
                  <a:ext uri="{0D108BD9-81ED-4DB2-BD59-A6C34878D82A}">
                    <a16:rowId xmlns:a16="http://schemas.microsoft.com/office/drawing/2014/main" val="10002"/>
                  </a:ext>
                </a:extLst>
              </a:tr>
              <a:tr h="820958">
                <a:tc>
                  <a:txBody>
                    <a:bodyPr/>
                    <a:lstStyle/>
                    <a:p>
                      <a:pPr algn="ctr">
                        <a:lnSpc>
                          <a:spcPts val="2400"/>
                        </a:lnSpc>
                        <a:spcAft>
                          <a:spcPts val="0"/>
                        </a:spcAft>
                      </a:pPr>
                      <a:r>
                        <a:rPr lang="zh-TW" altLang="en-US" sz="1800" b="1" kern="0" dirty="0">
                          <a:effectLst/>
                          <a:latin typeface="微軟正黑體" panose="020B0604030504040204" pitchFamily="34" charset="-120"/>
                          <a:ea typeface="微軟正黑體" panose="020B0604030504040204" pitchFamily="34" charset="-120"/>
                        </a:rPr>
                        <a:t>環境</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pPr>
                        <a:lnSpc>
                          <a:spcPts val="2200"/>
                        </a:lnSpc>
                        <a:spcAft>
                          <a:spcPts val="0"/>
                        </a:spcAft>
                      </a:pPr>
                      <a:r>
                        <a:rPr lang="en-US" sz="1800"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r>
                        <a:rPr lang="zh-TW" sz="1800"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可評估計畫對自然環境、資源管理及可持續發展的影響等</a:t>
                      </a:r>
                      <a:r>
                        <a:rPr lang="en-US" sz="1800"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rPr>
                        <a:t>)</a:t>
                      </a:r>
                      <a:endParaRPr lang="zh-TW" sz="1800" kern="100" dirty="0">
                        <a:solidFill>
                          <a:srgbClr val="FF0000"/>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ts val="2200"/>
                        </a:lnSpc>
                        <a:spcAft>
                          <a:spcPts val="0"/>
                        </a:spcAft>
                      </a:pPr>
                      <a:r>
                        <a:rPr lang="en-US" sz="1800" kern="100" dirty="0">
                          <a:effectLst/>
                          <a:latin typeface="微軟正黑體" panose="020B0604030504040204" pitchFamily="34" charset="-120"/>
                          <a:ea typeface="微軟正黑體" panose="020B0604030504040204" pitchFamily="34" charset="-120"/>
                          <a:cs typeface="Times New Roman" panose="02020603050405020304" pitchFamily="18" charset="0"/>
                        </a:rPr>
                        <a:t>1.</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nSpc>
                          <a:spcPts val="1700"/>
                        </a:lnSpc>
                        <a:spcAft>
                          <a:spcPts val="0"/>
                        </a:spcAft>
                      </a:pPr>
                      <a:r>
                        <a:rPr lang="en-US" sz="1800" kern="100" dirty="0">
                          <a:effectLst/>
                          <a:latin typeface="微軟正黑體" panose="020B0604030504040204" pitchFamily="34" charset="-120"/>
                          <a:ea typeface="微軟正黑體" panose="020B0604030504040204" pitchFamily="34" charset="-120"/>
                          <a:cs typeface="Times New Roman" panose="02020603050405020304" pitchFamily="18" charset="0"/>
                        </a:rPr>
                        <a:t>2.</a:t>
                      </a:r>
                      <a:endParaRPr lang="zh-TW" sz="1800"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7620" marR="7620" marT="7620" marB="0"/>
                </a:tc>
                <a:extLst>
                  <a:ext uri="{0D108BD9-81ED-4DB2-BD59-A6C34878D82A}">
                    <a16:rowId xmlns:a16="http://schemas.microsoft.com/office/drawing/2014/main" val="10003"/>
                  </a:ext>
                </a:extLst>
              </a:tr>
              <a:tr h="934640">
                <a:tc>
                  <a:txBody>
                    <a:bodyPr/>
                    <a:lstStyle/>
                    <a:p>
                      <a:pPr algn="ctr">
                        <a:lnSpc>
                          <a:spcPts val="2400"/>
                        </a:lnSpc>
                        <a:spcAft>
                          <a:spcPts val="0"/>
                        </a:spcAft>
                      </a:pPr>
                      <a:r>
                        <a:rPr lang="en-US" sz="1800" b="1" kern="0" dirty="0">
                          <a:effectLst/>
                          <a:latin typeface="微軟正黑體" panose="020B0604030504040204" pitchFamily="34" charset="-120"/>
                          <a:ea typeface="微軟正黑體" panose="020B0604030504040204" pitchFamily="34" charset="-120"/>
                        </a:rPr>
                        <a:t> </a:t>
                      </a:r>
                      <a:r>
                        <a:rPr lang="zh-TW" altLang="en-US" sz="1800" b="1" kern="0" dirty="0">
                          <a:effectLst/>
                          <a:latin typeface="微軟正黑體" panose="020B0604030504040204" pitchFamily="34" charset="-120"/>
                          <a:ea typeface="微軟正黑體" panose="020B0604030504040204" pitchFamily="34" charset="-120"/>
                        </a:rPr>
                        <a:t>自行增加</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tc>
                  <a:txBody>
                    <a:bodyPr/>
                    <a:lstStyle/>
                    <a:p>
                      <a:pPr algn="ctr">
                        <a:lnSpc>
                          <a:spcPts val="2400"/>
                        </a:lnSpc>
                        <a:spcAft>
                          <a:spcPts val="0"/>
                        </a:spcAft>
                      </a:pPr>
                      <a:r>
                        <a:rPr lang="en-US" sz="1800" b="1" kern="0" dirty="0">
                          <a:effectLst/>
                          <a:latin typeface="微軟正黑體" panose="020B0604030504040204" pitchFamily="34" charset="-120"/>
                          <a:ea typeface="微軟正黑體" panose="020B0604030504040204" pitchFamily="34" charset="-120"/>
                        </a:rPr>
                        <a:t> </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ts val="2400"/>
                        </a:lnSpc>
                        <a:spcAft>
                          <a:spcPts val="0"/>
                        </a:spcAft>
                      </a:pPr>
                      <a:r>
                        <a:rPr lang="en-US" sz="1800" b="1" kern="0" dirty="0">
                          <a:effectLst/>
                          <a:latin typeface="微軟正黑體" panose="020B0604030504040204" pitchFamily="34" charset="-120"/>
                          <a:ea typeface="微軟正黑體" panose="020B0604030504040204" pitchFamily="34" charset="-120"/>
                        </a:rPr>
                        <a:t> </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p>
                      <a:pPr algn="ctr">
                        <a:lnSpc>
                          <a:spcPts val="2400"/>
                        </a:lnSpc>
                        <a:spcAft>
                          <a:spcPts val="0"/>
                        </a:spcAft>
                      </a:pPr>
                      <a:r>
                        <a:rPr lang="en-US" sz="1800" b="1" kern="0" dirty="0">
                          <a:effectLst/>
                          <a:latin typeface="微軟正黑體" panose="020B0604030504040204" pitchFamily="34" charset="-120"/>
                          <a:ea typeface="微軟正黑體" panose="020B0604030504040204" pitchFamily="34" charset="-120"/>
                        </a:rPr>
                        <a:t> </a:t>
                      </a:r>
                      <a:endParaRPr lang="zh-TW" sz="1800" b="1" kern="100" dirty="0">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1237378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7152604"/>
      </p:ext>
    </p:extLst>
  </p:cSld>
  <p:clrMapOvr>
    <a:masterClrMapping/>
  </p:clrMapOvr>
</p:sld>
</file>

<file path=ppt/theme/theme1.xml><?xml version="1.0" encoding="utf-8"?>
<a:theme xmlns:a="http://schemas.openxmlformats.org/drawingml/2006/main" name="Office 佈景主題">
  <a:themeElements>
    <a:clrScheme name="Office 佈景主題">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佈景主題">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86</TotalTime>
  <Words>1050</Words>
  <Application>Microsoft Office PowerPoint</Application>
  <PresentationFormat>如螢幕大小 (4:3)</PresentationFormat>
  <Paragraphs>275</Paragraphs>
  <Slides>14</Slides>
  <Notes>0</Notes>
  <HiddenSlides>0</HiddenSlides>
  <MMClips>0</MMClips>
  <ScaleCrop>false</ScaleCrop>
  <HeadingPairs>
    <vt:vector size="6" baseType="variant">
      <vt:variant>
        <vt:lpstr>使用字型</vt:lpstr>
      </vt:variant>
      <vt:variant>
        <vt:i4>5</vt:i4>
      </vt:variant>
      <vt:variant>
        <vt:lpstr>佈景主題</vt:lpstr>
      </vt:variant>
      <vt:variant>
        <vt:i4>1</vt:i4>
      </vt:variant>
      <vt:variant>
        <vt:lpstr>投影片標題</vt:lpstr>
      </vt:variant>
      <vt:variant>
        <vt:i4>14</vt:i4>
      </vt:variant>
    </vt:vector>
  </HeadingPairs>
  <TitlesOfParts>
    <vt:vector size="20" baseType="lpstr">
      <vt:lpstr>Callibri</vt:lpstr>
      <vt:lpstr>微軟正黑體</vt:lpstr>
      <vt:lpstr>Arial</vt:lpstr>
      <vt:lpstr>Calibri</vt:lpstr>
      <vt:lpstr>Calibri Light</vt:lpstr>
      <vt:lpstr>Office 佈景主題</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吳芊</dc:creator>
  <cp:lastModifiedBy>03571柳依凡</cp:lastModifiedBy>
  <cp:revision>11</cp:revision>
  <dcterms:created xsi:type="dcterms:W3CDTF">2025-04-30T06:11:05Z</dcterms:created>
  <dcterms:modified xsi:type="dcterms:W3CDTF">2026-10-27T02:17:13Z</dcterms:modified>
</cp:coreProperties>
</file>